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29"/>
  </p:notesMasterIdLst>
  <p:handoutMasterIdLst>
    <p:handoutMasterId r:id="rId30"/>
  </p:handoutMasterIdLst>
  <p:sldIdLst>
    <p:sldId id="256" r:id="rId2"/>
    <p:sldId id="266" r:id="rId3"/>
    <p:sldId id="273" r:id="rId4"/>
    <p:sldId id="269" r:id="rId5"/>
    <p:sldId id="264" r:id="rId6"/>
    <p:sldId id="360" r:id="rId7"/>
    <p:sldId id="265" r:id="rId8"/>
    <p:sldId id="258" r:id="rId9"/>
    <p:sldId id="278" r:id="rId10"/>
    <p:sldId id="263" r:id="rId11"/>
    <p:sldId id="359" r:id="rId12"/>
    <p:sldId id="358" r:id="rId13"/>
    <p:sldId id="279" r:id="rId14"/>
    <p:sldId id="348" r:id="rId15"/>
    <p:sldId id="337" r:id="rId16"/>
    <p:sldId id="339" r:id="rId17"/>
    <p:sldId id="340" r:id="rId18"/>
    <p:sldId id="341" r:id="rId19"/>
    <p:sldId id="342" r:id="rId20"/>
    <p:sldId id="343" r:id="rId21"/>
    <p:sldId id="344" r:id="rId22"/>
    <p:sldId id="319" r:id="rId23"/>
    <p:sldId id="323" r:id="rId24"/>
    <p:sldId id="347" r:id="rId25"/>
    <p:sldId id="306" r:id="rId26"/>
    <p:sldId id="334" r:id="rId27"/>
    <p:sldId id="272" r:id="rId2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CC66"/>
    <a:srgbClr val="CC99FF"/>
    <a:srgbClr val="0099CC"/>
    <a:srgbClr val="FF9933"/>
    <a:srgbClr val="660066"/>
    <a:srgbClr val="9966FF"/>
    <a:srgbClr val="9933FF"/>
    <a:srgbClr val="9999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34" autoAdjust="0"/>
    <p:restoredTop sz="86314" autoAdjust="0"/>
  </p:normalViewPr>
  <p:slideViewPr>
    <p:cSldViewPr snapToGrid="0">
      <p:cViewPr varScale="1">
        <p:scale>
          <a:sx n="55" d="100"/>
          <a:sy n="55" d="100"/>
        </p:scale>
        <p:origin x="908" y="48"/>
      </p:cViewPr>
      <p:guideLst/>
    </p:cSldViewPr>
  </p:slideViewPr>
  <p:notesTextViewPr>
    <p:cViewPr>
      <p:scale>
        <a:sx n="1" d="1"/>
        <a:sy n="1" d="1"/>
      </p:scale>
      <p:origin x="0" y="-11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at Rachael (NSFT)" userId="989e4d5b-47f3-47e5-974f-69081ec5f124" providerId="ADAL" clId="{B80DC07D-89B1-460D-8D75-F7110A0A4ADE}"/>
    <pc:docChg chg="modSld">
      <pc:chgData name="Keat Rachael (NSFT)" userId="989e4d5b-47f3-47e5-974f-69081ec5f124" providerId="ADAL" clId="{B80DC07D-89B1-460D-8D75-F7110A0A4ADE}" dt="2025-01-30T09:24:28.531" v="26" actId="14100"/>
      <pc:docMkLst>
        <pc:docMk/>
      </pc:docMkLst>
      <pc:sldChg chg="modSp mod">
        <pc:chgData name="Keat Rachael (NSFT)" userId="989e4d5b-47f3-47e5-974f-69081ec5f124" providerId="ADAL" clId="{B80DC07D-89B1-460D-8D75-F7110A0A4ADE}" dt="2025-01-30T09:24:28.531" v="26" actId="14100"/>
        <pc:sldMkLst>
          <pc:docMk/>
          <pc:sldMk cId="3725793929" sldId="256"/>
        </pc:sldMkLst>
        <pc:spChg chg="mod">
          <ac:chgData name="Keat Rachael (NSFT)" userId="989e4d5b-47f3-47e5-974f-69081ec5f124" providerId="ADAL" clId="{B80DC07D-89B1-460D-8D75-F7110A0A4ADE}" dt="2025-01-30T09:24:28.531" v="26" actId="14100"/>
          <ac:spMkLst>
            <pc:docMk/>
            <pc:sldMk cId="3725793929" sldId="256"/>
            <ac:spMk id="3" creationId="{00000000-0000-0000-0000-000000000000}"/>
          </ac:spMkLst>
        </pc:sp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96DB97-BFA4-415F-BAC7-D04143C8199D}"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C27EC29-8E1A-4EF4-A4B8-B68E284FE969}">
      <dgm:prSet/>
      <dgm:spPr/>
      <dgm:t>
        <a:bodyPr/>
        <a:lstStyle/>
        <a:p>
          <a:r>
            <a:rPr lang="en-GB"/>
            <a:t>Who we are</a:t>
          </a:r>
          <a:endParaRPr lang="en-US"/>
        </a:p>
      </dgm:t>
    </dgm:pt>
    <dgm:pt modelId="{80FB5D9B-D1E3-451D-BC1E-4EEA8A5DBBE8}" type="parTrans" cxnId="{95ED8B93-4D1D-4218-9FE2-BC864691C08E}">
      <dgm:prSet/>
      <dgm:spPr/>
      <dgm:t>
        <a:bodyPr/>
        <a:lstStyle/>
        <a:p>
          <a:endParaRPr lang="en-US"/>
        </a:p>
      </dgm:t>
    </dgm:pt>
    <dgm:pt modelId="{F1B1235E-68AF-4241-8CC5-A080EC4CB132}" type="sibTrans" cxnId="{95ED8B93-4D1D-4218-9FE2-BC864691C08E}">
      <dgm:prSet/>
      <dgm:spPr/>
      <dgm:t>
        <a:bodyPr/>
        <a:lstStyle/>
        <a:p>
          <a:endParaRPr lang="en-US"/>
        </a:p>
      </dgm:t>
    </dgm:pt>
    <dgm:pt modelId="{403F4DA8-5724-4A3A-B610-425E789D90B6}">
      <dgm:prSet/>
      <dgm:spPr/>
      <dgm:t>
        <a:bodyPr/>
        <a:lstStyle/>
        <a:p>
          <a:r>
            <a:rPr lang="en-GB"/>
            <a:t>What we do </a:t>
          </a:r>
          <a:endParaRPr lang="en-US"/>
        </a:p>
      </dgm:t>
    </dgm:pt>
    <dgm:pt modelId="{99304B07-68A1-4393-9CA3-26507031C487}" type="parTrans" cxnId="{375D818A-B98D-441E-BA6E-701EE5321E14}">
      <dgm:prSet/>
      <dgm:spPr/>
      <dgm:t>
        <a:bodyPr/>
        <a:lstStyle/>
        <a:p>
          <a:endParaRPr lang="en-US"/>
        </a:p>
      </dgm:t>
    </dgm:pt>
    <dgm:pt modelId="{B966417A-4095-4F06-97B7-895D93988960}" type="sibTrans" cxnId="{375D818A-B98D-441E-BA6E-701EE5321E14}">
      <dgm:prSet/>
      <dgm:spPr/>
      <dgm:t>
        <a:bodyPr/>
        <a:lstStyle/>
        <a:p>
          <a:endParaRPr lang="en-US"/>
        </a:p>
      </dgm:t>
    </dgm:pt>
    <dgm:pt modelId="{3C28BA6C-1203-4FC6-BCE1-AC052B05489A}">
      <dgm:prSet/>
      <dgm:spPr/>
      <dgm:t>
        <a:bodyPr/>
        <a:lstStyle/>
        <a:p>
          <a:r>
            <a:rPr lang="en-GB"/>
            <a:t>What we are going to cover today</a:t>
          </a:r>
          <a:endParaRPr lang="en-US"/>
        </a:p>
      </dgm:t>
    </dgm:pt>
    <dgm:pt modelId="{07960120-71A2-4E5A-B9E9-13D1E7FDFF2A}" type="parTrans" cxnId="{5B97F11C-2EC7-41E1-9CB2-E090A279C06E}">
      <dgm:prSet/>
      <dgm:spPr/>
      <dgm:t>
        <a:bodyPr/>
        <a:lstStyle/>
        <a:p>
          <a:endParaRPr lang="en-US"/>
        </a:p>
      </dgm:t>
    </dgm:pt>
    <dgm:pt modelId="{8C65C100-0124-47D1-AE2B-2C732C00F4F0}" type="sibTrans" cxnId="{5B97F11C-2EC7-41E1-9CB2-E090A279C06E}">
      <dgm:prSet/>
      <dgm:spPr/>
      <dgm:t>
        <a:bodyPr/>
        <a:lstStyle/>
        <a:p>
          <a:endParaRPr lang="en-US"/>
        </a:p>
      </dgm:t>
    </dgm:pt>
    <dgm:pt modelId="{58B65CBE-A043-4536-976D-24B3D88ED728}" type="pres">
      <dgm:prSet presAssocID="{A596DB97-BFA4-415F-BAC7-D04143C8199D}" presName="hierChild1" presStyleCnt="0">
        <dgm:presLayoutVars>
          <dgm:chPref val="1"/>
          <dgm:dir/>
          <dgm:animOne val="branch"/>
          <dgm:animLvl val="lvl"/>
          <dgm:resizeHandles/>
        </dgm:presLayoutVars>
      </dgm:prSet>
      <dgm:spPr/>
    </dgm:pt>
    <dgm:pt modelId="{CC4ED21C-05C7-4861-BBBD-8FE82DD42542}" type="pres">
      <dgm:prSet presAssocID="{6C27EC29-8E1A-4EF4-A4B8-B68E284FE969}" presName="hierRoot1" presStyleCnt="0"/>
      <dgm:spPr/>
    </dgm:pt>
    <dgm:pt modelId="{6ED5B872-C841-47B2-951B-31FD10F48EB7}" type="pres">
      <dgm:prSet presAssocID="{6C27EC29-8E1A-4EF4-A4B8-B68E284FE969}" presName="composite" presStyleCnt="0"/>
      <dgm:spPr/>
    </dgm:pt>
    <dgm:pt modelId="{BE3DC110-AB8A-49EC-83DF-081A25E66822}" type="pres">
      <dgm:prSet presAssocID="{6C27EC29-8E1A-4EF4-A4B8-B68E284FE969}" presName="background" presStyleLbl="node0" presStyleIdx="0" presStyleCnt="3"/>
      <dgm:spPr/>
    </dgm:pt>
    <dgm:pt modelId="{8AC4E04B-BBD3-4BD6-A7CA-73704CDE369F}" type="pres">
      <dgm:prSet presAssocID="{6C27EC29-8E1A-4EF4-A4B8-B68E284FE969}" presName="text" presStyleLbl="fgAcc0" presStyleIdx="0" presStyleCnt="3">
        <dgm:presLayoutVars>
          <dgm:chPref val="3"/>
        </dgm:presLayoutVars>
      </dgm:prSet>
      <dgm:spPr/>
    </dgm:pt>
    <dgm:pt modelId="{D2081ABF-F6D5-4509-82B1-CB91060DF0F1}" type="pres">
      <dgm:prSet presAssocID="{6C27EC29-8E1A-4EF4-A4B8-B68E284FE969}" presName="hierChild2" presStyleCnt="0"/>
      <dgm:spPr/>
    </dgm:pt>
    <dgm:pt modelId="{6410B6FB-D904-44F2-8AF8-22FE87A55CDC}" type="pres">
      <dgm:prSet presAssocID="{403F4DA8-5724-4A3A-B610-425E789D90B6}" presName="hierRoot1" presStyleCnt="0"/>
      <dgm:spPr/>
    </dgm:pt>
    <dgm:pt modelId="{5B4493C1-3770-4F26-BBEF-D932B9793194}" type="pres">
      <dgm:prSet presAssocID="{403F4DA8-5724-4A3A-B610-425E789D90B6}" presName="composite" presStyleCnt="0"/>
      <dgm:spPr/>
    </dgm:pt>
    <dgm:pt modelId="{58843A8B-715B-4466-8B78-BBFD7300D6D7}" type="pres">
      <dgm:prSet presAssocID="{403F4DA8-5724-4A3A-B610-425E789D90B6}" presName="background" presStyleLbl="node0" presStyleIdx="1" presStyleCnt="3"/>
      <dgm:spPr/>
    </dgm:pt>
    <dgm:pt modelId="{22E5C0EF-90D5-40C7-95AE-63F256D98DCB}" type="pres">
      <dgm:prSet presAssocID="{403F4DA8-5724-4A3A-B610-425E789D90B6}" presName="text" presStyleLbl="fgAcc0" presStyleIdx="1" presStyleCnt="3">
        <dgm:presLayoutVars>
          <dgm:chPref val="3"/>
        </dgm:presLayoutVars>
      </dgm:prSet>
      <dgm:spPr/>
    </dgm:pt>
    <dgm:pt modelId="{FDA6FC25-4B8A-4298-B491-341D35B415D3}" type="pres">
      <dgm:prSet presAssocID="{403F4DA8-5724-4A3A-B610-425E789D90B6}" presName="hierChild2" presStyleCnt="0"/>
      <dgm:spPr/>
    </dgm:pt>
    <dgm:pt modelId="{5BAB0A94-9A65-4A95-BC4D-52B276E46C7E}" type="pres">
      <dgm:prSet presAssocID="{3C28BA6C-1203-4FC6-BCE1-AC052B05489A}" presName="hierRoot1" presStyleCnt="0"/>
      <dgm:spPr/>
    </dgm:pt>
    <dgm:pt modelId="{CD109186-DD16-48D5-96EF-7E8C1D1B23ED}" type="pres">
      <dgm:prSet presAssocID="{3C28BA6C-1203-4FC6-BCE1-AC052B05489A}" presName="composite" presStyleCnt="0"/>
      <dgm:spPr/>
    </dgm:pt>
    <dgm:pt modelId="{4B918AC6-08FA-4BA0-A054-EC8849B17A68}" type="pres">
      <dgm:prSet presAssocID="{3C28BA6C-1203-4FC6-BCE1-AC052B05489A}" presName="background" presStyleLbl="node0" presStyleIdx="2" presStyleCnt="3"/>
      <dgm:spPr/>
    </dgm:pt>
    <dgm:pt modelId="{3B4EB11B-1143-4322-925D-8CDB9AF6C4F3}" type="pres">
      <dgm:prSet presAssocID="{3C28BA6C-1203-4FC6-BCE1-AC052B05489A}" presName="text" presStyleLbl="fgAcc0" presStyleIdx="2" presStyleCnt="3">
        <dgm:presLayoutVars>
          <dgm:chPref val="3"/>
        </dgm:presLayoutVars>
      </dgm:prSet>
      <dgm:spPr/>
    </dgm:pt>
    <dgm:pt modelId="{56AC4520-645E-4FD4-BC07-6830A71D0113}" type="pres">
      <dgm:prSet presAssocID="{3C28BA6C-1203-4FC6-BCE1-AC052B05489A}" presName="hierChild2" presStyleCnt="0"/>
      <dgm:spPr/>
    </dgm:pt>
  </dgm:ptLst>
  <dgm:cxnLst>
    <dgm:cxn modelId="{5B97F11C-2EC7-41E1-9CB2-E090A279C06E}" srcId="{A596DB97-BFA4-415F-BAC7-D04143C8199D}" destId="{3C28BA6C-1203-4FC6-BCE1-AC052B05489A}" srcOrd="2" destOrd="0" parTransId="{07960120-71A2-4E5A-B9E9-13D1E7FDFF2A}" sibTransId="{8C65C100-0124-47D1-AE2B-2C732C00F4F0}"/>
    <dgm:cxn modelId="{E3672C3C-9287-499B-97B4-CF4D16FD7CC3}" type="presOf" srcId="{6C27EC29-8E1A-4EF4-A4B8-B68E284FE969}" destId="{8AC4E04B-BBD3-4BD6-A7CA-73704CDE369F}" srcOrd="0" destOrd="0" presId="urn:microsoft.com/office/officeart/2005/8/layout/hierarchy1"/>
    <dgm:cxn modelId="{B832003E-F418-4FDA-A3CA-B19FCDC976CC}" type="presOf" srcId="{3C28BA6C-1203-4FC6-BCE1-AC052B05489A}" destId="{3B4EB11B-1143-4322-925D-8CDB9AF6C4F3}" srcOrd="0" destOrd="0" presId="urn:microsoft.com/office/officeart/2005/8/layout/hierarchy1"/>
    <dgm:cxn modelId="{B9742349-DDFE-4B83-AFB1-F02B5798E411}" type="presOf" srcId="{403F4DA8-5724-4A3A-B610-425E789D90B6}" destId="{22E5C0EF-90D5-40C7-95AE-63F256D98DCB}" srcOrd="0" destOrd="0" presId="urn:microsoft.com/office/officeart/2005/8/layout/hierarchy1"/>
    <dgm:cxn modelId="{375D818A-B98D-441E-BA6E-701EE5321E14}" srcId="{A596DB97-BFA4-415F-BAC7-D04143C8199D}" destId="{403F4DA8-5724-4A3A-B610-425E789D90B6}" srcOrd="1" destOrd="0" parTransId="{99304B07-68A1-4393-9CA3-26507031C487}" sibTransId="{B966417A-4095-4F06-97B7-895D93988960}"/>
    <dgm:cxn modelId="{95ED8B93-4D1D-4218-9FE2-BC864691C08E}" srcId="{A596DB97-BFA4-415F-BAC7-D04143C8199D}" destId="{6C27EC29-8E1A-4EF4-A4B8-B68E284FE969}" srcOrd="0" destOrd="0" parTransId="{80FB5D9B-D1E3-451D-BC1E-4EEA8A5DBBE8}" sibTransId="{F1B1235E-68AF-4241-8CC5-A080EC4CB132}"/>
    <dgm:cxn modelId="{D02C6FE2-C539-47E4-90E6-E1F783EAB17A}" type="presOf" srcId="{A596DB97-BFA4-415F-BAC7-D04143C8199D}" destId="{58B65CBE-A043-4536-976D-24B3D88ED728}" srcOrd="0" destOrd="0" presId="urn:microsoft.com/office/officeart/2005/8/layout/hierarchy1"/>
    <dgm:cxn modelId="{9B3B0A11-87DB-4AEE-B17E-24B59A58B77E}" type="presParOf" srcId="{58B65CBE-A043-4536-976D-24B3D88ED728}" destId="{CC4ED21C-05C7-4861-BBBD-8FE82DD42542}" srcOrd="0" destOrd="0" presId="urn:microsoft.com/office/officeart/2005/8/layout/hierarchy1"/>
    <dgm:cxn modelId="{8298A13A-3633-46AA-8407-2AB80CBCEF50}" type="presParOf" srcId="{CC4ED21C-05C7-4861-BBBD-8FE82DD42542}" destId="{6ED5B872-C841-47B2-951B-31FD10F48EB7}" srcOrd="0" destOrd="0" presId="urn:microsoft.com/office/officeart/2005/8/layout/hierarchy1"/>
    <dgm:cxn modelId="{640753F0-0CA8-4DB5-860F-95B277FC1C68}" type="presParOf" srcId="{6ED5B872-C841-47B2-951B-31FD10F48EB7}" destId="{BE3DC110-AB8A-49EC-83DF-081A25E66822}" srcOrd="0" destOrd="0" presId="urn:microsoft.com/office/officeart/2005/8/layout/hierarchy1"/>
    <dgm:cxn modelId="{48345270-B228-4D46-BDE3-AC6FC999364D}" type="presParOf" srcId="{6ED5B872-C841-47B2-951B-31FD10F48EB7}" destId="{8AC4E04B-BBD3-4BD6-A7CA-73704CDE369F}" srcOrd="1" destOrd="0" presId="urn:microsoft.com/office/officeart/2005/8/layout/hierarchy1"/>
    <dgm:cxn modelId="{E7E9EE97-CCB4-4BBC-BC57-1963A9D32848}" type="presParOf" srcId="{CC4ED21C-05C7-4861-BBBD-8FE82DD42542}" destId="{D2081ABF-F6D5-4509-82B1-CB91060DF0F1}" srcOrd="1" destOrd="0" presId="urn:microsoft.com/office/officeart/2005/8/layout/hierarchy1"/>
    <dgm:cxn modelId="{788EFFCA-7D1C-43D3-BDC9-5B00EB61B11E}" type="presParOf" srcId="{58B65CBE-A043-4536-976D-24B3D88ED728}" destId="{6410B6FB-D904-44F2-8AF8-22FE87A55CDC}" srcOrd="1" destOrd="0" presId="urn:microsoft.com/office/officeart/2005/8/layout/hierarchy1"/>
    <dgm:cxn modelId="{CB36CAB9-3A69-415C-8FFA-A3BC59BADFB8}" type="presParOf" srcId="{6410B6FB-D904-44F2-8AF8-22FE87A55CDC}" destId="{5B4493C1-3770-4F26-BBEF-D932B9793194}" srcOrd="0" destOrd="0" presId="urn:microsoft.com/office/officeart/2005/8/layout/hierarchy1"/>
    <dgm:cxn modelId="{869DC3B7-3230-4388-8D70-B6FD6682F942}" type="presParOf" srcId="{5B4493C1-3770-4F26-BBEF-D932B9793194}" destId="{58843A8B-715B-4466-8B78-BBFD7300D6D7}" srcOrd="0" destOrd="0" presId="urn:microsoft.com/office/officeart/2005/8/layout/hierarchy1"/>
    <dgm:cxn modelId="{19FA5AFC-7D34-4C3C-BADC-AE69E2D0F740}" type="presParOf" srcId="{5B4493C1-3770-4F26-BBEF-D932B9793194}" destId="{22E5C0EF-90D5-40C7-95AE-63F256D98DCB}" srcOrd="1" destOrd="0" presId="urn:microsoft.com/office/officeart/2005/8/layout/hierarchy1"/>
    <dgm:cxn modelId="{0FB188C8-7C3C-4BF0-BDCB-CC2D8CA278F6}" type="presParOf" srcId="{6410B6FB-D904-44F2-8AF8-22FE87A55CDC}" destId="{FDA6FC25-4B8A-4298-B491-341D35B415D3}" srcOrd="1" destOrd="0" presId="urn:microsoft.com/office/officeart/2005/8/layout/hierarchy1"/>
    <dgm:cxn modelId="{6E3C94A2-E8BB-4F34-A9EA-074ABE31C255}" type="presParOf" srcId="{58B65CBE-A043-4536-976D-24B3D88ED728}" destId="{5BAB0A94-9A65-4A95-BC4D-52B276E46C7E}" srcOrd="2" destOrd="0" presId="urn:microsoft.com/office/officeart/2005/8/layout/hierarchy1"/>
    <dgm:cxn modelId="{C429FC75-5975-42AE-BBB3-1ABF496E10BB}" type="presParOf" srcId="{5BAB0A94-9A65-4A95-BC4D-52B276E46C7E}" destId="{CD109186-DD16-48D5-96EF-7E8C1D1B23ED}" srcOrd="0" destOrd="0" presId="urn:microsoft.com/office/officeart/2005/8/layout/hierarchy1"/>
    <dgm:cxn modelId="{182DB41D-7A67-4868-86A5-B52B6500CE2E}" type="presParOf" srcId="{CD109186-DD16-48D5-96EF-7E8C1D1B23ED}" destId="{4B918AC6-08FA-4BA0-A054-EC8849B17A68}" srcOrd="0" destOrd="0" presId="urn:microsoft.com/office/officeart/2005/8/layout/hierarchy1"/>
    <dgm:cxn modelId="{38E7C5B8-16B7-491A-BE0B-7C285A292F6A}" type="presParOf" srcId="{CD109186-DD16-48D5-96EF-7E8C1D1B23ED}" destId="{3B4EB11B-1143-4322-925D-8CDB9AF6C4F3}" srcOrd="1" destOrd="0" presId="urn:microsoft.com/office/officeart/2005/8/layout/hierarchy1"/>
    <dgm:cxn modelId="{3BDEA9BF-1187-4556-9962-A77DCD8033CB}" type="presParOf" srcId="{5BAB0A94-9A65-4A95-BC4D-52B276E46C7E}" destId="{56AC4520-645E-4FD4-BC07-6830A71D011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706CE3-9F36-4BE9-AAE7-88FFB914DA4A}"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7C4447D-0B66-499F-A3D8-E9737E1DD04F}">
      <dgm:prSet/>
      <dgm:spPr/>
      <dgm:t>
        <a:bodyPr/>
        <a:lstStyle/>
        <a:p>
          <a:r>
            <a:rPr lang="en-GB" b="1" dirty="0"/>
            <a:t>Physiological</a:t>
          </a:r>
          <a:r>
            <a:rPr lang="en-GB" dirty="0"/>
            <a:t> – prepares the body for action (fight, flight or freeze); increased physiological arousal (can be misunderstood as evidence as something bad going to happen)</a:t>
          </a:r>
          <a:endParaRPr lang="en-US" dirty="0"/>
        </a:p>
      </dgm:t>
    </dgm:pt>
    <dgm:pt modelId="{7775F497-182F-4214-8082-15A7258D1ED9}" type="parTrans" cxnId="{30AF0598-01C2-4FA8-8075-37404FD70F60}">
      <dgm:prSet/>
      <dgm:spPr/>
      <dgm:t>
        <a:bodyPr/>
        <a:lstStyle/>
        <a:p>
          <a:endParaRPr lang="en-US"/>
        </a:p>
      </dgm:t>
    </dgm:pt>
    <dgm:pt modelId="{A845A924-29A6-4733-8616-241AF47B3213}" type="sibTrans" cxnId="{30AF0598-01C2-4FA8-8075-37404FD70F60}">
      <dgm:prSet/>
      <dgm:spPr/>
      <dgm:t>
        <a:bodyPr/>
        <a:lstStyle/>
        <a:p>
          <a:endParaRPr lang="en-US"/>
        </a:p>
      </dgm:t>
    </dgm:pt>
    <dgm:pt modelId="{A25ACF65-7B25-4D7A-BD37-C3316103637A}">
      <dgm:prSet/>
      <dgm:spPr/>
      <dgm:t>
        <a:bodyPr/>
        <a:lstStyle/>
        <a:p>
          <a:r>
            <a:rPr lang="en-GB" b="1" dirty="0"/>
            <a:t>Cognitive</a:t>
          </a:r>
          <a:r>
            <a:rPr lang="en-GB" dirty="0"/>
            <a:t> – check situations and events for anticipated risk; often over-estimate danger and under-estimate ability to cope; “worry” about school, health, other people, spiders etc. </a:t>
          </a:r>
          <a:endParaRPr lang="en-US" dirty="0"/>
        </a:p>
      </dgm:t>
    </dgm:pt>
    <dgm:pt modelId="{30DF237B-B925-478E-8E47-DEDF70833498}" type="parTrans" cxnId="{94921932-E874-4AF2-9D59-E99FEDF86D84}">
      <dgm:prSet/>
      <dgm:spPr/>
      <dgm:t>
        <a:bodyPr/>
        <a:lstStyle/>
        <a:p>
          <a:endParaRPr lang="en-US"/>
        </a:p>
      </dgm:t>
    </dgm:pt>
    <dgm:pt modelId="{2824925F-4D3B-4ADD-A35B-29F63222BE83}" type="sibTrans" cxnId="{94921932-E874-4AF2-9D59-E99FEDF86D84}">
      <dgm:prSet/>
      <dgm:spPr/>
      <dgm:t>
        <a:bodyPr/>
        <a:lstStyle/>
        <a:p>
          <a:endParaRPr lang="en-US"/>
        </a:p>
      </dgm:t>
    </dgm:pt>
    <dgm:pt modelId="{3D9A66EE-9D55-40F7-8FAC-B852BDA54895}">
      <dgm:prSet/>
      <dgm:spPr/>
      <dgm:t>
        <a:bodyPr/>
        <a:lstStyle/>
        <a:p>
          <a:r>
            <a:rPr lang="en-GB" b="1" dirty="0"/>
            <a:t>Behavioural</a:t>
          </a:r>
          <a:r>
            <a:rPr lang="en-GB" dirty="0"/>
            <a:t> – behaviours are aimed at trying to help anticipate and/or avoid danger e.g. hypervigilance, avoidance, safety behaviours. </a:t>
          </a:r>
          <a:endParaRPr lang="en-US" dirty="0"/>
        </a:p>
      </dgm:t>
    </dgm:pt>
    <dgm:pt modelId="{4B6E8315-F3F0-4701-A794-427DF8CE80F4}" type="parTrans" cxnId="{2FDF9754-6E67-42B8-8AE2-6E37EF15DDCD}">
      <dgm:prSet/>
      <dgm:spPr/>
      <dgm:t>
        <a:bodyPr/>
        <a:lstStyle/>
        <a:p>
          <a:endParaRPr lang="en-US"/>
        </a:p>
      </dgm:t>
    </dgm:pt>
    <dgm:pt modelId="{F3F72D9E-1A94-4F03-9919-4782A4C1B195}" type="sibTrans" cxnId="{2FDF9754-6E67-42B8-8AE2-6E37EF15DDCD}">
      <dgm:prSet/>
      <dgm:spPr/>
      <dgm:t>
        <a:bodyPr/>
        <a:lstStyle/>
        <a:p>
          <a:endParaRPr lang="en-US"/>
        </a:p>
      </dgm:t>
    </dgm:pt>
    <dgm:pt modelId="{B89DD9F0-561B-45F1-8D57-336D18E43576}" type="pres">
      <dgm:prSet presAssocID="{12706CE3-9F36-4BE9-AAE7-88FFB914DA4A}" presName="linear" presStyleCnt="0">
        <dgm:presLayoutVars>
          <dgm:animLvl val="lvl"/>
          <dgm:resizeHandles val="exact"/>
        </dgm:presLayoutVars>
      </dgm:prSet>
      <dgm:spPr/>
    </dgm:pt>
    <dgm:pt modelId="{F20F9F77-6E86-4A70-8E23-A9B66D4D179F}" type="pres">
      <dgm:prSet presAssocID="{F7C4447D-0B66-499F-A3D8-E9737E1DD04F}" presName="parentText" presStyleLbl="node1" presStyleIdx="0" presStyleCnt="3">
        <dgm:presLayoutVars>
          <dgm:chMax val="0"/>
          <dgm:bulletEnabled val="1"/>
        </dgm:presLayoutVars>
      </dgm:prSet>
      <dgm:spPr/>
    </dgm:pt>
    <dgm:pt modelId="{126CBC01-13FD-4A54-B005-8AF843FFEF55}" type="pres">
      <dgm:prSet presAssocID="{A845A924-29A6-4733-8616-241AF47B3213}" presName="spacer" presStyleCnt="0"/>
      <dgm:spPr/>
    </dgm:pt>
    <dgm:pt modelId="{2F262C4C-DD3A-48A4-A9B3-52DE4F3E4752}" type="pres">
      <dgm:prSet presAssocID="{A25ACF65-7B25-4D7A-BD37-C3316103637A}" presName="parentText" presStyleLbl="node1" presStyleIdx="1" presStyleCnt="3">
        <dgm:presLayoutVars>
          <dgm:chMax val="0"/>
          <dgm:bulletEnabled val="1"/>
        </dgm:presLayoutVars>
      </dgm:prSet>
      <dgm:spPr/>
    </dgm:pt>
    <dgm:pt modelId="{DEFE054F-31BB-4505-9409-58877BB7562B}" type="pres">
      <dgm:prSet presAssocID="{2824925F-4D3B-4ADD-A35B-29F63222BE83}" presName="spacer" presStyleCnt="0"/>
      <dgm:spPr/>
    </dgm:pt>
    <dgm:pt modelId="{902FE35C-B99A-4F04-A26F-C19CA091CF66}" type="pres">
      <dgm:prSet presAssocID="{3D9A66EE-9D55-40F7-8FAC-B852BDA54895}" presName="parentText" presStyleLbl="node1" presStyleIdx="2" presStyleCnt="3">
        <dgm:presLayoutVars>
          <dgm:chMax val="0"/>
          <dgm:bulletEnabled val="1"/>
        </dgm:presLayoutVars>
      </dgm:prSet>
      <dgm:spPr/>
    </dgm:pt>
  </dgm:ptLst>
  <dgm:cxnLst>
    <dgm:cxn modelId="{6BB46213-5532-454C-B11C-FD02B93D1F8A}" type="presOf" srcId="{A25ACF65-7B25-4D7A-BD37-C3316103637A}" destId="{2F262C4C-DD3A-48A4-A9B3-52DE4F3E4752}" srcOrd="0" destOrd="0" presId="urn:microsoft.com/office/officeart/2005/8/layout/vList2"/>
    <dgm:cxn modelId="{94921932-E874-4AF2-9D59-E99FEDF86D84}" srcId="{12706CE3-9F36-4BE9-AAE7-88FFB914DA4A}" destId="{A25ACF65-7B25-4D7A-BD37-C3316103637A}" srcOrd="1" destOrd="0" parTransId="{30DF237B-B925-478E-8E47-DEDF70833498}" sibTransId="{2824925F-4D3B-4ADD-A35B-29F63222BE83}"/>
    <dgm:cxn modelId="{2FDF9754-6E67-42B8-8AE2-6E37EF15DDCD}" srcId="{12706CE3-9F36-4BE9-AAE7-88FFB914DA4A}" destId="{3D9A66EE-9D55-40F7-8FAC-B852BDA54895}" srcOrd="2" destOrd="0" parTransId="{4B6E8315-F3F0-4701-A794-427DF8CE80F4}" sibTransId="{F3F72D9E-1A94-4F03-9919-4782A4C1B195}"/>
    <dgm:cxn modelId="{C97F4D84-BCC6-4781-9814-7D61D420525D}" type="presOf" srcId="{12706CE3-9F36-4BE9-AAE7-88FFB914DA4A}" destId="{B89DD9F0-561B-45F1-8D57-336D18E43576}" srcOrd="0" destOrd="0" presId="urn:microsoft.com/office/officeart/2005/8/layout/vList2"/>
    <dgm:cxn modelId="{8C867387-0C79-444F-9DA2-8C7FE5A96C60}" type="presOf" srcId="{3D9A66EE-9D55-40F7-8FAC-B852BDA54895}" destId="{902FE35C-B99A-4F04-A26F-C19CA091CF66}" srcOrd="0" destOrd="0" presId="urn:microsoft.com/office/officeart/2005/8/layout/vList2"/>
    <dgm:cxn modelId="{30AF0598-01C2-4FA8-8075-37404FD70F60}" srcId="{12706CE3-9F36-4BE9-AAE7-88FFB914DA4A}" destId="{F7C4447D-0B66-499F-A3D8-E9737E1DD04F}" srcOrd="0" destOrd="0" parTransId="{7775F497-182F-4214-8082-15A7258D1ED9}" sibTransId="{A845A924-29A6-4733-8616-241AF47B3213}"/>
    <dgm:cxn modelId="{C5B87CF7-2197-47F8-BC95-D8DF9655EA98}" type="presOf" srcId="{F7C4447D-0B66-499F-A3D8-E9737E1DD04F}" destId="{F20F9F77-6E86-4A70-8E23-A9B66D4D179F}" srcOrd="0" destOrd="0" presId="urn:microsoft.com/office/officeart/2005/8/layout/vList2"/>
    <dgm:cxn modelId="{14B342A9-EA55-482F-BF35-357DB7BB7F28}" type="presParOf" srcId="{B89DD9F0-561B-45F1-8D57-336D18E43576}" destId="{F20F9F77-6E86-4A70-8E23-A9B66D4D179F}" srcOrd="0" destOrd="0" presId="urn:microsoft.com/office/officeart/2005/8/layout/vList2"/>
    <dgm:cxn modelId="{25624CD6-747D-4051-A136-1896171FF8B4}" type="presParOf" srcId="{B89DD9F0-561B-45F1-8D57-336D18E43576}" destId="{126CBC01-13FD-4A54-B005-8AF843FFEF55}" srcOrd="1" destOrd="0" presId="urn:microsoft.com/office/officeart/2005/8/layout/vList2"/>
    <dgm:cxn modelId="{3D08A316-11F6-40C5-A4CA-D4EAE8229B3C}" type="presParOf" srcId="{B89DD9F0-561B-45F1-8D57-336D18E43576}" destId="{2F262C4C-DD3A-48A4-A9B3-52DE4F3E4752}" srcOrd="2" destOrd="0" presId="urn:microsoft.com/office/officeart/2005/8/layout/vList2"/>
    <dgm:cxn modelId="{A805C349-6DCA-4365-8575-9840245C24DA}" type="presParOf" srcId="{B89DD9F0-561B-45F1-8D57-336D18E43576}" destId="{DEFE054F-31BB-4505-9409-58877BB7562B}" srcOrd="3" destOrd="0" presId="urn:microsoft.com/office/officeart/2005/8/layout/vList2"/>
    <dgm:cxn modelId="{E4328BFA-00DD-4D28-B01B-495FFD26C66F}" type="presParOf" srcId="{B89DD9F0-561B-45F1-8D57-336D18E43576}" destId="{902FE35C-B99A-4F04-A26F-C19CA091CF6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E055E2-DB15-4AAB-BAC1-FFECFDEDD5E0}"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B77FDCC9-E2E3-46FA-A514-0C257A7E25E3}">
      <dgm:prSet/>
      <dgm:spPr/>
      <dgm:t>
        <a:bodyPr/>
        <a:lstStyle/>
        <a:p>
          <a:r>
            <a:rPr lang="en-GB" b="1" i="1"/>
            <a:t>Persistent</a:t>
          </a:r>
          <a:r>
            <a:rPr lang="en-GB"/>
            <a:t> – worrying more often than not, over weeks and months.</a:t>
          </a:r>
          <a:endParaRPr lang="en-US"/>
        </a:p>
      </dgm:t>
    </dgm:pt>
    <dgm:pt modelId="{C626C2BA-0A50-4673-8B32-01A3326BBBC7}" type="parTrans" cxnId="{23E7A7FF-A97A-4930-A5F3-6C1DA5624EF4}">
      <dgm:prSet/>
      <dgm:spPr/>
      <dgm:t>
        <a:bodyPr/>
        <a:lstStyle/>
        <a:p>
          <a:endParaRPr lang="en-US"/>
        </a:p>
      </dgm:t>
    </dgm:pt>
    <dgm:pt modelId="{4E3E3E6E-9B2A-4B9B-8C52-727C053B17E1}" type="sibTrans" cxnId="{23E7A7FF-A97A-4930-A5F3-6C1DA5624EF4}">
      <dgm:prSet/>
      <dgm:spPr/>
      <dgm:t>
        <a:bodyPr/>
        <a:lstStyle/>
        <a:p>
          <a:endParaRPr lang="en-US"/>
        </a:p>
      </dgm:t>
    </dgm:pt>
    <dgm:pt modelId="{D020479F-046A-426F-90B3-FD1DF6188A52}">
      <dgm:prSet/>
      <dgm:spPr/>
      <dgm:t>
        <a:bodyPr/>
        <a:lstStyle/>
        <a:p>
          <a:r>
            <a:rPr lang="en-GB" b="1" i="1"/>
            <a:t>Excessive</a:t>
          </a:r>
          <a:r>
            <a:rPr lang="en-GB"/>
            <a:t> – when it is disproportionate to the situation.</a:t>
          </a:r>
          <a:endParaRPr lang="en-US"/>
        </a:p>
      </dgm:t>
    </dgm:pt>
    <dgm:pt modelId="{A6F10D25-5D0C-4F77-B904-742223C6C292}" type="parTrans" cxnId="{02BF8F71-DBD1-41BB-8352-726FB5726A9E}">
      <dgm:prSet/>
      <dgm:spPr/>
      <dgm:t>
        <a:bodyPr/>
        <a:lstStyle/>
        <a:p>
          <a:endParaRPr lang="en-US"/>
        </a:p>
      </dgm:t>
    </dgm:pt>
    <dgm:pt modelId="{B48C6A15-1C2B-45A2-B4F2-45578DAADDAD}" type="sibTrans" cxnId="{02BF8F71-DBD1-41BB-8352-726FB5726A9E}">
      <dgm:prSet/>
      <dgm:spPr/>
      <dgm:t>
        <a:bodyPr/>
        <a:lstStyle/>
        <a:p>
          <a:endParaRPr lang="en-US"/>
        </a:p>
      </dgm:t>
    </dgm:pt>
    <dgm:pt modelId="{FCE10B99-C8E6-400A-8F65-6B8ACC7FB70C}">
      <dgm:prSet/>
      <dgm:spPr/>
      <dgm:t>
        <a:bodyPr/>
        <a:lstStyle/>
        <a:p>
          <a:r>
            <a:rPr lang="en-GB" b="1" i="1"/>
            <a:t>Difficult to control </a:t>
          </a:r>
          <a:r>
            <a:rPr lang="en-GB" i="1"/>
            <a:t>–</a:t>
          </a:r>
          <a:r>
            <a:rPr lang="en-GB" b="1" i="1"/>
            <a:t> </a:t>
          </a:r>
          <a:r>
            <a:rPr lang="en-GB" i="1"/>
            <a:t>feels overwhelming.</a:t>
          </a:r>
          <a:endParaRPr lang="en-US"/>
        </a:p>
      </dgm:t>
    </dgm:pt>
    <dgm:pt modelId="{99F3001E-2886-4180-97BA-AA5C7F3E330A}" type="parTrans" cxnId="{A60974F5-4EA9-4BB1-93F1-D4DB622DD9F4}">
      <dgm:prSet/>
      <dgm:spPr/>
      <dgm:t>
        <a:bodyPr/>
        <a:lstStyle/>
        <a:p>
          <a:endParaRPr lang="en-US"/>
        </a:p>
      </dgm:t>
    </dgm:pt>
    <dgm:pt modelId="{CFF81996-B6DA-481D-8F5D-C91011E2893E}" type="sibTrans" cxnId="{A60974F5-4EA9-4BB1-93F1-D4DB622DD9F4}">
      <dgm:prSet/>
      <dgm:spPr/>
      <dgm:t>
        <a:bodyPr/>
        <a:lstStyle/>
        <a:p>
          <a:endParaRPr lang="en-US"/>
        </a:p>
      </dgm:t>
    </dgm:pt>
    <dgm:pt modelId="{529D546A-E950-4B44-AC18-9C759ECD65F2}">
      <dgm:prSet/>
      <dgm:spPr/>
      <dgm:t>
        <a:bodyPr/>
        <a:lstStyle/>
        <a:p>
          <a:r>
            <a:rPr lang="en-GB" b="1" i="1"/>
            <a:t>Interferes</a:t>
          </a:r>
          <a:r>
            <a:rPr lang="en-GB"/>
            <a:t> – when everyday life is impacted </a:t>
          </a:r>
          <a:endParaRPr lang="en-US"/>
        </a:p>
      </dgm:t>
    </dgm:pt>
    <dgm:pt modelId="{8B4FED08-09DB-4D3C-A967-AD148202204C}" type="parTrans" cxnId="{46A0C742-4465-4782-86C1-41339F867325}">
      <dgm:prSet/>
      <dgm:spPr/>
      <dgm:t>
        <a:bodyPr/>
        <a:lstStyle/>
        <a:p>
          <a:endParaRPr lang="en-US"/>
        </a:p>
      </dgm:t>
    </dgm:pt>
    <dgm:pt modelId="{013EC458-936B-48FE-8EE9-EFF0B65B8723}" type="sibTrans" cxnId="{46A0C742-4465-4782-86C1-41339F867325}">
      <dgm:prSet/>
      <dgm:spPr/>
      <dgm:t>
        <a:bodyPr/>
        <a:lstStyle/>
        <a:p>
          <a:endParaRPr lang="en-US"/>
        </a:p>
      </dgm:t>
    </dgm:pt>
    <dgm:pt modelId="{9423D16C-0FFD-416B-9DAB-CC96B51CABC9}" type="pres">
      <dgm:prSet presAssocID="{57E055E2-DB15-4AAB-BAC1-FFECFDEDD5E0}" presName="vert0" presStyleCnt="0">
        <dgm:presLayoutVars>
          <dgm:dir/>
          <dgm:animOne val="branch"/>
          <dgm:animLvl val="lvl"/>
        </dgm:presLayoutVars>
      </dgm:prSet>
      <dgm:spPr/>
    </dgm:pt>
    <dgm:pt modelId="{D5A4C600-C13F-41E6-975B-E708C3A8E9BB}" type="pres">
      <dgm:prSet presAssocID="{B77FDCC9-E2E3-46FA-A514-0C257A7E25E3}" presName="thickLine" presStyleLbl="alignNode1" presStyleIdx="0" presStyleCnt="4"/>
      <dgm:spPr/>
    </dgm:pt>
    <dgm:pt modelId="{CC577F88-8919-4F45-AC05-03080DEFE30D}" type="pres">
      <dgm:prSet presAssocID="{B77FDCC9-E2E3-46FA-A514-0C257A7E25E3}" presName="horz1" presStyleCnt="0"/>
      <dgm:spPr/>
    </dgm:pt>
    <dgm:pt modelId="{DA7C3A03-94D6-487D-A2D6-0681F1D3FE9D}" type="pres">
      <dgm:prSet presAssocID="{B77FDCC9-E2E3-46FA-A514-0C257A7E25E3}" presName="tx1" presStyleLbl="revTx" presStyleIdx="0" presStyleCnt="4"/>
      <dgm:spPr/>
    </dgm:pt>
    <dgm:pt modelId="{F763D255-1232-4DA4-80D0-646E6CED7F8E}" type="pres">
      <dgm:prSet presAssocID="{B77FDCC9-E2E3-46FA-A514-0C257A7E25E3}" presName="vert1" presStyleCnt="0"/>
      <dgm:spPr/>
    </dgm:pt>
    <dgm:pt modelId="{71FDC171-9047-49CB-93D2-AD91396D0B9B}" type="pres">
      <dgm:prSet presAssocID="{D020479F-046A-426F-90B3-FD1DF6188A52}" presName="thickLine" presStyleLbl="alignNode1" presStyleIdx="1" presStyleCnt="4"/>
      <dgm:spPr/>
    </dgm:pt>
    <dgm:pt modelId="{C410E8AD-0845-4438-A2BF-5BEABA1F9735}" type="pres">
      <dgm:prSet presAssocID="{D020479F-046A-426F-90B3-FD1DF6188A52}" presName="horz1" presStyleCnt="0"/>
      <dgm:spPr/>
    </dgm:pt>
    <dgm:pt modelId="{D991D5EA-9424-422B-BD37-6A13047C1673}" type="pres">
      <dgm:prSet presAssocID="{D020479F-046A-426F-90B3-FD1DF6188A52}" presName="tx1" presStyleLbl="revTx" presStyleIdx="1" presStyleCnt="4"/>
      <dgm:spPr/>
    </dgm:pt>
    <dgm:pt modelId="{3F526BA3-6964-48E6-83AB-8A6D9958FF0D}" type="pres">
      <dgm:prSet presAssocID="{D020479F-046A-426F-90B3-FD1DF6188A52}" presName="vert1" presStyleCnt="0"/>
      <dgm:spPr/>
    </dgm:pt>
    <dgm:pt modelId="{C1E22E80-F050-4D43-BB79-F55D1BE4115A}" type="pres">
      <dgm:prSet presAssocID="{FCE10B99-C8E6-400A-8F65-6B8ACC7FB70C}" presName="thickLine" presStyleLbl="alignNode1" presStyleIdx="2" presStyleCnt="4"/>
      <dgm:spPr/>
    </dgm:pt>
    <dgm:pt modelId="{9FCE8CE9-7A9E-415F-A90B-6DB2A2439003}" type="pres">
      <dgm:prSet presAssocID="{FCE10B99-C8E6-400A-8F65-6B8ACC7FB70C}" presName="horz1" presStyleCnt="0"/>
      <dgm:spPr/>
    </dgm:pt>
    <dgm:pt modelId="{79045451-3920-44EE-A39B-4EA28E11FB53}" type="pres">
      <dgm:prSet presAssocID="{FCE10B99-C8E6-400A-8F65-6B8ACC7FB70C}" presName="tx1" presStyleLbl="revTx" presStyleIdx="2" presStyleCnt="4"/>
      <dgm:spPr/>
    </dgm:pt>
    <dgm:pt modelId="{C87AA7ED-4A1D-4C7D-AD41-6725DF12D7B1}" type="pres">
      <dgm:prSet presAssocID="{FCE10B99-C8E6-400A-8F65-6B8ACC7FB70C}" presName="vert1" presStyleCnt="0"/>
      <dgm:spPr/>
    </dgm:pt>
    <dgm:pt modelId="{DBE15A9A-F7A8-4FAB-B684-83ABE53D829D}" type="pres">
      <dgm:prSet presAssocID="{529D546A-E950-4B44-AC18-9C759ECD65F2}" presName="thickLine" presStyleLbl="alignNode1" presStyleIdx="3" presStyleCnt="4"/>
      <dgm:spPr/>
    </dgm:pt>
    <dgm:pt modelId="{4BBDDDA1-F427-4E5E-BCD6-1D5D69327080}" type="pres">
      <dgm:prSet presAssocID="{529D546A-E950-4B44-AC18-9C759ECD65F2}" presName="horz1" presStyleCnt="0"/>
      <dgm:spPr/>
    </dgm:pt>
    <dgm:pt modelId="{D55AD05A-2E0B-41CC-9219-43E121584FAF}" type="pres">
      <dgm:prSet presAssocID="{529D546A-E950-4B44-AC18-9C759ECD65F2}" presName="tx1" presStyleLbl="revTx" presStyleIdx="3" presStyleCnt="4"/>
      <dgm:spPr/>
    </dgm:pt>
    <dgm:pt modelId="{663192F7-3C9B-4D46-8DBF-F7CAADF27890}" type="pres">
      <dgm:prSet presAssocID="{529D546A-E950-4B44-AC18-9C759ECD65F2}" presName="vert1" presStyleCnt="0"/>
      <dgm:spPr/>
    </dgm:pt>
  </dgm:ptLst>
  <dgm:cxnLst>
    <dgm:cxn modelId="{FDDC4F0D-FBB9-4AA2-88E8-E016228A54E8}" type="presOf" srcId="{57E055E2-DB15-4AAB-BAC1-FFECFDEDD5E0}" destId="{9423D16C-0FFD-416B-9DAB-CC96B51CABC9}" srcOrd="0" destOrd="0" presId="urn:microsoft.com/office/officeart/2008/layout/LinedList"/>
    <dgm:cxn modelId="{FA0E9F12-3ACD-4247-9D03-4CE1CA9F0EFE}" type="presOf" srcId="{D020479F-046A-426F-90B3-FD1DF6188A52}" destId="{D991D5EA-9424-422B-BD37-6A13047C1673}" srcOrd="0" destOrd="0" presId="urn:microsoft.com/office/officeart/2008/layout/LinedList"/>
    <dgm:cxn modelId="{46A0C742-4465-4782-86C1-41339F867325}" srcId="{57E055E2-DB15-4AAB-BAC1-FFECFDEDD5E0}" destId="{529D546A-E950-4B44-AC18-9C759ECD65F2}" srcOrd="3" destOrd="0" parTransId="{8B4FED08-09DB-4D3C-A967-AD148202204C}" sibTransId="{013EC458-936B-48FE-8EE9-EFF0B65B8723}"/>
    <dgm:cxn modelId="{F0E65170-5197-40EF-9582-08123634E196}" type="presOf" srcId="{529D546A-E950-4B44-AC18-9C759ECD65F2}" destId="{D55AD05A-2E0B-41CC-9219-43E121584FAF}" srcOrd="0" destOrd="0" presId="urn:microsoft.com/office/officeart/2008/layout/LinedList"/>
    <dgm:cxn modelId="{02BF8F71-DBD1-41BB-8352-726FB5726A9E}" srcId="{57E055E2-DB15-4AAB-BAC1-FFECFDEDD5E0}" destId="{D020479F-046A-426F-90B3-FD1DF6188A52}" srcOrd="1" destOrd="0" parTransId="{A6F10D25-5D0C-4F77-B904-742223C6C292}" sibTransId="{B48C6A15-1C2B-45A2-B4F2-45578DAADDAD}"/>
    <dgm:cxn modelId="{D2AD5AB0-D96E-4624-9B84-5C910E49BBBD}" type="presOf" srcId="{B77FDCC9-E2E3-46FA-A514-0C257A7E25E3}" destId="{DA7C3A03-94D6-487D-A2D6-0681F1D3FE9D}" srcOrd="0" destOrd="0" presId="urn:microsoft.com/office/officeart/2008/layout/LinedList"/>
    <dgm:cxn modelId="{7631EEF3-D6A1-424F-A005-D4325FF12841}" type="presOf" srcId="{FCE10B99-C8E6-400A-8F65-6B8ACC7FB70C}" destId="{79045451-3920-44EE-A39B-4EA28E11FB53}" srcOrd="0" destOrd="0" presId="urn:microsoft.com/office/officeart/2008/layout/LinedList"/>
    <dgm:cxn modelId="{A60974F5-4EA9-4BB1-93F1-D4DB622DD9F4}" srcId="{57E055E2-DB15-4AAB-BAC1-FFECFDEDD5E0}" destId="{FCE10B99-C8E6-400A-8F65-6B8ACC7FB70C}" srcOrd="2" destOrd="0" parTransId="{99F3001E-2886-4180-97BA-AA5C7F3E330A}" sibTransId="{CFF81996-B6DA-481D-8F5D-C91011E2893E}"/>
    <dgm:cxn modelId="{23E7A7FF-A97A-4930-A5F3-6C1DA5624EF4}" srcId="{57E055E2-DB15-4AAB-BAC1-FFECFDEDD5E0}" destId="{B77FDCC9-E2E3-46FA-A514-0C257A7E25E3}" srcOrd="0" destOrd="0" parTransId="{C626C2BA-0A50-4673-8B32-01A3326BBBC7}" sibTransId="{4E3E3E6E-9B2A-4B9B-8C52-727C053B17E1}"/>
    <dgm:cxn modelId="{E6F1E46B-5782-42AF-AADC-215ABC1B22B8}" type="presParOf" srcId="{9423D16C-0FFD-416B-9DAB-CC96B51CABC9}" destId="{D5A4C600-C13F-41E6-975B-E708C3A8E9BB}" srcOrd="0" destOrd="0" presId="urn:microsoft.com/office/officeart/2008/layout/LinedList"/>
    <dgm:cxn modelId="{6CF02F66-A6A6-41CB-98FB-D65C9DF2CB1D}" type="presParOf" srcId="{9423D16C-0FFD-416B-9DAB-CC96B51CABC9}" destId="{CC577F88-8919-4F45-AC05-03080DEFE30D}" srcOrd="1" destOrd="0" presId="urn:microsoft.com/office/officeart/2008/layout/LinedList"/>
    <dgm:cxn modelId="{25A4CF1D-B5A1-44F5-A856-69A16122EE66}" type="presParOf" srcId="{CC577F88-8919-4F45-AC05-03080DEFE30D}" destId="{DA7C3A03-94D6-487D-A2D6-0681F1D3FE9D}" srcOrd="0" destOrd="0" presId="urn:microsoft.com/office/officeart/2008/layout/LinedList"/>
    <dgm:cxn modelId="{FBA3F60C-4171-41FD-8DE7-1233ECE85933}" type="presParOf" srcId="{CC577F88-8919-4F45-AC05-03080DEFE30D}" destId="{F763D255-1232-4DA4-80D0-646E6CED7F8E}" srcOrd="1" destOrd="0" presId="urn:microsoft.com/office/officeart/2008/layout/LinedList"/>
    <dgm:cxn modelId="{7CC8EFE7-A017-4355-A701-0DAAE8FB854D}" type="presParOf" srcId="{9423D16C-0FFD-416B-9DAB-CC96B51CABC9}" destId="{71FDC171-9047-49CB-93D2-AD91396D0B9B}" srcOrd="2" destOrd="0" presId="urn:microsoft.com/office/officeart/2008/layout/LinedList"/>
    <dgm:cxn modelId="{8891968D-7C89-445B-8756-3CC07BD3D396}" type="presParOf" srcId="{9423D16C-0FFD-416B-9DAB-CC96B51CABC9}" destId="{C410E8AD-0845-4438-A2BF-5BEABA1F9735}" srcOrd="3" destOrd="0" presId="urn:microsoft.com/office/officeart/2008/layout/LinedList"/>
    <dgm:cxn modelId="{EA81FB8A-0C93-4393-8BDB-E18273D592E3}" type="presParOf" srcId="{C410E8AD-0845-4438-A2BF-5BEABA1F9735}" destId="{D991D5EA-9424-422B-BD37-6A13047C1673}" srcOrd="0" destOrd="0" presId="urn:microsoft.com/office/officeart/2008/layout/LinedList"/>
    <dgm:cxn modelId="{F4E64693-BC1A-4792-91F4-8D1F41257466}" type="presParOf" srcId="{C410E8AD-0845-4438-A2BF-5BEABA1F9735}" destId="{3F526BA3-6964-48E6-83AB-8A6D9958FF0D}" srcOrd="1" destOrd="0" presId="urn:microsoft.com/office/officeart/2008/layout/LinedList"/>
    <dgm:cxn modelId="{5045EF89-C621-4343-998C-1902A10A7E56}" type="presParOf" srcId="{9423D16C-0FFD-416B-9DAB-CC96B51CABC9}" destId="{C1E22E80-F050-4D43-BB79-F55D1BE4115A}" srcOrd="4" destOrd="0" presId="urn:microsoft.com/office/officeart/2008/layout/LinedList"/>
    <dgm:cxn modelId="{63CD2631-FEE3-452C-BE78-B48FAB8D9F5E}" type="presParOf" srcId="{9423D16C-0FFD-416B-9DAB-CC96B51CABC9}" destId="{9FCE8CE9-7A9E-415F-A90B-6DB2A2439003}" srcOrd="5" destOrd="0" presId="urn:microsoft.com/office/officeart/2008/layout/LinedList"/>
    <dgm:cxn modelId="{6E5D492F-E929-4AC4-820F-88632ED1A2B8}" type="presParOf" srcId="{9FCE8CE9-7A9E-415F-A90B-6DB2A2439003}" destId="{79045451-3920-44EE-A39B-4EA28E11FB53}" srcOrd="0" destOrd="0" presId="urn:microsoft.com/office/officeart/2008/layout/LinedList"/>
    <dgm:cxn modelId="{00736063-3230-4F2B-9762-8B04CA7123F4}" type="presParOf" srcId="{9FCE8CE9-7A9E-415F-A90B-6DB2A2439003}" destId="{C87AA7ED-4A1D-4C7D-AD41-6725DF12D7B1}" srcOrd="1" destOrd="0" presId="urn:microsoft.com/office/officeart/2008/layout/LinedList"/>
    <dgm:cxn modelId="{2652A4C8-55D0-4D3D-AC7D-7EE00E6C33CF}" type="presParOf" srcId="{9423D16C-0FFD-416B-9DAB-CC96B51CABC9}" destId="{DBE15A9A-F7A8-4FAB-B684-83ABE53D829D}" srcOrd="6" destOrd="0" presId="urn:microsoft.com/office/officeart/2008/layout/LinedList"/>
    <dgm:cxn modelId="{0CAA8750-C89F-4339-8907-6FE999B9A648}" type="presParOf" srcId="{9423D16C-0FFD-416B-9DAB-CC96B51CABC9}" destId="{4BBDDDA1-F427-4E5E-BCD6-1D5D69327080}" srcOrd="7" destOrd="0" presId="urn:microsoft.com/office/officeart/2008/layout/LinedList"/>
    <dgm:cxn modelId="{160A0F37-67C2-41A3-B666-52F5628B8F4F}" type="presParOf" srcId="{4BBDDDA1-F427-4E5E-BCD6-1D5D69327080}" destId="{D55AD05A-2E0B-41CC-9219-43E121584FAF}" srcOrd="0" destOrd="0" presId="urn:microsoft.com/office/officeart/2008/layout/LinedList"/>
    <dgm:cxn modelId="{F58AB45D-C4DD-420D-9207-EED2A8A24874}" type="presParOf" srcId="{4BBDDDA1-F427-4E5E-BCD6-1D5D69327080}" destId="{663192F7-3C9B-4D46-8DBF-F7CAADF2789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EC2911-9FCB-44D5-ACD4-E68CDCECAD60}"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7FEA5250-C8C5-477C-BCF0-081FBEC740A3}">
      <dgm:prSet/>
      <dgm:spPr/>
      <dgm:t>
        <a:bodyPr/>
        <a:lstStyle/>
        <a:p>
          <a:r>
            <a:rPr lang="en-GB"/>
            <a:t>Over estimation of the actual danger</a:t>
          </a:r>
          <a:endParaRPr lang="en-US"/>
        </a:p>
      </dgm:t>
    </dgm:pt>
    <dgm:pt modelId="{E857346D-6776-4D8D-B34E-263F0B59D40A}" type="parTrans" cxnId="{378224DC-C02F-4EFB-ACB5-96B13C7A5341}">
      <dgm:prSet/>
      <dgm:spPr/>
      <dgm:t>
        <a:bodyPr/>
        <a:lstStyle/>
        <a:p>
          <a:endParaRPr lang="en-US"/>
        </a:p>
      </dgm:t>
    </dgm:pt>
    <dgm:pt modelId="{4CC59DCE-F672-4394-A6BA-92BBF25C2B00}" type="sibTrans" cxnId="{378224DC-C02F-4EFB-ACB5-96B13C7A5341}">
      <dgm:prSet/>
      <dgm:spPr/>
      <dgm:t>
        <a:bodyPr/>
        <a:lstStyle/>
        <a:p>
          <a:endParaRPr lang="en-US"/>
        </a:p>
      </dgm:t>
    </dgm:pt>
    <dgm:pt modelId="{A8200250-D0E1-4514-8F47-CB3FAC8F1CD7}">
      <dgm:prSet/>
      <dgm:spPr/>
      <dgm:t>
        <a:bodyPr/>
        <a:lstStyle/>
        <a:p>
          <a:r>
            <a:rPr lang="en-GB" dirty="0"/>
            <a:t>Under estimation of ability to cope</a:t>
          </a:r>
          <a:endParaRPr lang="en-US" dirty="0"/>
        </a:p>
      </dgm:t>
    </dgm:pt>
    <dgm:pt modelId="{C4D3B11A-F2D1-41FC-A32D-F293B36A76BF}" type="parTrans" cxnId="{4DA20385-2F0C-413C-BD56-3FE33334569D}">
      <dgm:prSet/>
      <dgm:spPr/>
      <dgm:t>
        <a:bodyPr/>
        <a:lstStyle/>
        <a:p>
          <a:endParaRPr lang="en-US"/>
        </a:p>
      </dgm:t>
    </dgm:pt>
    <dgm:pt modelId="{A101CA0D-8115-4DD3-A316-9D9E59FE5117}" type="sibTrans" cxnId="{4DA20385-2F0C-413C-BD56-3FE33334569D}">
      <dgm:prSet/>
      <dgm:spPr/>
      <dgm:t>
        <a:bodyPr/>
        <a:lstStyle/>
        <a:p>
          <a:endParaRPr lang="en-US"/>
        </a:p>
      </dgm:t>
    </dgm:pt>
    <dgm:pt modelId="{4E473BDF-43BE-425A-A6B6-2A6B5280F3FD}" type="pres">
      <dgm:prSet presAssocID="{BFEC2911-9FCB-44D5-ACD4-E68CDCECAD60}" presName="vert0" presStyleCnt="0">
        <dgm:presLayoutVars>
          <dgm:dir/>
          <dgm:animOne val="branch"/>
          <dgm:animLvl val="lvl"/>
        </dgm:presLayoutVars>
      </dgm:prSet>
      <dgm:spPr/>
    </dgm:pt>
    <dgm:pt modelId="{EF654251-5808-43C8-BDFE-8DC0511A8AAE}" type="pres">
      <dgm:prSet presAssocID="{7FEA5250-C8C5-477C-BCF0-081FBEC740A3}" presName="thickLine" presStyleLbl="alignNode1" presStyleIdx="0" presStyleCnt="2"/>
      <dgm:spPr/>
    </dgm:pt>
    <dgm:pt modelId="{E213A4D5-5050-44AF-8550-A9E3BD2BC3AB}" type="pres">
      <dgm:prSet presAssocID="{7FEA5250-C8C5-477C-BCF0-081FBEC740A3}" presName="horz1" presStyleCnt="0"/>
      <dgm:spPr/>
    </dgm:pt>
    <dgm:pt modelId="{BE5897C7-BA1D-4F03-A193-AB812553D063}" type="pres">
      <dgm:prSet presAssocID="{7FEA5250-C8C5-477C-BCF0-081FBEC740A3}" presName="tx1" presStyleLbl="revTx" presStyleIdx="0" presStyleCnt="2"/>
      <dgm:spPr/>
    </dgm:pt>
    <dgm:pt modelId="{2ED2857F-A56A-4327-8BA7-0D47A927FC3A}" type="pres">
      <dgm:prSet presAssocID="{7FEA5250-C8C5-477C-BCF0-081FBEC740A3}" presName="vert1" presStyleCnt="0"/>
      <dgm:spPr/>
    </dgm:pt>
    <dgm:pt modelId="{7B68BFAB-34C9-4EE1-8419-1F63E56E42EC}" type="pres">
      <dgm:prSet presAssocID="{A8200250-D0E1-4514-8F47-CB3FAC8F1CD7}" presName="thickLine" presStyleLbl="alignNode1" presStyleIdx="1" presStyleCnt="2"/>
      <dgm:spPr/>
    </dgm:pt>
    <dgm:pt modelId="{C61B00C7-5CA0-4E7F-89CE-995F4E1B83F6}" type="pres">
      <dgm:prSet presAssocID="{A8200250-D0E1-4514-8F47-CB3FAC8F1CD7}" presName="horz1" presStyleCnt="0"/>
      <dgm:spPr/>
    </dgm:pt>
    <dgm:pt modelId="{170B4ECD-A384-4748-A2E2-E09AA17AD5F3}" type="pres">
      <dgm:prSet presAssocID="{A8200250-D0E1-4514-8F47-CB3FAC8F1CD7}" presName="tx1" presStyleLbl="revTx" presStyleIdx="1" presStyleCnt="2"/>
      <dgm:spPr/>
    </dgm:pt>
    <dgm:pt modelId="{716932FC-DFDA-437B-958D-3A6AFDB0A08D}" type="pres">
      <dgm:prSet presAssocID="{A8200250-D0E1-4514-8F47-CB3FAC8F1CD7}" presName="vert1" presStyleCnt="0"/>
      <dgm:spPr/>
    </dgm:pt>
  </dgm:ptLst>
  <dgm:cxnLst>
    <dgm:cxn modelId="{8A4FB568-DF4C-4A71-A168-AAF1A7BD6680}" type="presOf" srcId="{7FEA5250-C8C5-477C-BCF0-081FBEC740A3}" destId="{BE5897C7-BA1D-4F03-A193-AB812553D063}" srcOrd="0" destOrd="0" presId="urn:microsoft.com/office/officeart/2008/layout/LinedList"/>
    <dgm:cxn modelId="{4DA20385-2F0C-413C-BD56-3FE33334569D}" srcId="{BFEC2911-9FCB-44D5-ACD4-E68CDCECAD60}" destId="{A8200250-D0E1-4514-8F47-CB3FAC8F1CD7}" srcOrd="1" destOrd="0" parTransId="{C4D3B11A-F2D1-41FC-A32D-F293B36A76BF}" sibTransId="{A101CA0D-8115-4DD3-A316-9D9E59FE5117}"/>
    <dgm:cxn modelId="{DD59438E-CFE4-4B12-93EE-AEC33BE921A8}" type="presOf" srcId="{BFEC2911-9FCB-44D5-ACD4-E68CDCECAD60}" destId="{4E473BDF-43BE-425A-A6B6-2A6B5280F3FD}" srcOrd="0" destOrd="0" presId="urn:microsoft.com/office/officeart/2008/layout/LinedList"/>
    <dgm:cxn modelId="{264DCDD1-9ADD-4897-96F6-D28072F06B4B}" type="presOf" srcId="{A8200250-D0E1-4514-8F47-CB3FAC8F1CD7}" destId="{170B4ECD-A384-4748-A2E2-E09AA17AD5F3}" srcOrd="0" destOrd="0" presId="urn:microsoft.com/office/officeart/2008/layout/LinedList"/>
    <dgm:cxn modelId="{378224DC-C02F-4EFB-ACB5-96B13C7A5341}" srcId="{BFEC2911-9FCB-44D5-ACD4-E68CDCECAD60}" destId="{7FEA5250-C8C5-477C-BCF0-081FBEC740A3}" srcOrd="0" destOrd="0" parTransId="{E857346D-6776-4D8D-B34E-263F0B59D40A}" sibTransId="{4CC59DCE-F672-4394-A6BA-92BBF25C2B00}"/>
    <dgm:cxn modelId="{2EF6E1AB-696D-4DBD-BA40-9B77828F0612}" type="presParOf" srcId="{4E473BDF-43BE-425A-A6B6-2A6B5280F3FD}" destId="{EF654251-5808-43C8-BDFE-8DC0511A8AAE}" srcOrd="0" destOrd="0" presId="urn:microsoft.com/office/officeart/2008/layout/LinedList"/>
    <dgm:cxn modelId="{9899CC5F-B6C2-4F06-8214-83216F9953B3}" type="presParOf" srcId="{4E473BDF-43BE-425A-A6B6-2A6B5280F3FD}" destId="{E213A4D5-5050-44AF-8550-A9E3BD2BC3AB}" srcOrd="1" destOrd="0" presId="urn:microsoft.com/office/officeart/2008/layout/LinedList"/>
    <dgm:cxn modelId="{7CEF18F4-D03C-41A0-8BCE-60D18F71647D}" type="presParOf" srcId="{E213A4D5-5050-44AF-8550-A9E3BD2BC3AB}" destId="{BE5897C7-BA1D-4F03-A193-AB812553D063}" srcOrd="0" destOrd="0" presId="urn:microsoft.com/office/officeart/2008/layout/LinedList"/>
    <dgm:cxn modelId="{B5112D84-3D8E-4151-A9E8-214F22BF4C71}" type="presParOf" srcId="{E213A4D5-5050-44AF-8550-A9E3BD2BC3AB}" destId="{2ED2857F-A56A-4327-8BA7-0D47A927FC3A}" srcOrd="1" destOrd="0" presId="urn:microsoft.com/office/officeart/2008/layout/LinedList"/>
    <dgm:cxn modelId="{F50DC49F-6C0F-4C47-BF64-7BDD95A83E18}" type="presParOf" srcId="{4E473BDF-43BE-425A-A6B6-2A6B5280F3FD}" destId="{7B68BFAB-34C9-4EE1-8419-1F63E56E42EC}" srcOrd="2" destOrd="0" presId="urn:microsoft.com/office/officeart/2008/layout/LinedList"/>
    <dgm:cxn modelId="{60C22121-5D96-4B65-B626-2DC72A05D3CE}" type="presParOf" srcId="{4E473BDF-43BE-425A-A6B6-2A6B5280F3FD}" destId="{C61B00C7-5CA0-4E7F-89CE-995F4E1B83F6}" srcOrd="3" destOrd="0" presId="urn:microsoft.com/office/officeart/2008/layout/LinedList"/>
    <dgm:cxn modelId="{2BA79816-3BB8-4C8C-8563-FEB52D735CD7}" type="presParOf" srcId="{C61B00C7-5CA0-4E7F-89CE-995F4E1B83F6}" destId="{170B4ECD-A384-4748-A2E2-E09AA17AD5F3}" srcOrd="0" destOrd="0" presId="urn:microsoft.com/office/officeart/2008/layout/LinedList"/>
    <dgm:cxn modelId="{0C7A0222-AF28-4891-A402-2EB6B09C8CD8}" type="presParOf" srcId="{C61B00C7-5CA0-4E7F-89CE-995F4E1B83F6}" destId="{716932FC-DFDA-437B-958D-3A6AFDB0A08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CF97A0-01BE-433A-8FDE-E50B61FE083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4533FED-19CD-482D-966E-01DC1A1989C5}">
      <dgm:prSet/>
      <dgm:spPr/>
      <dgm:t>
        <a:bodyPr/>
        <a:lstStyle/>
        <a:p>
          <a:pPr>
            <a:defRPr cap="all"/>
          </a:pPr>
          <a:r>
            <a:rPr lang="en-GB"/>
            <a:t>AVOID</a:t>
          </a:r>
          <a:endParaRPr lang="en-US"/>
        </a:p>
      </dgm:t>
    </dgm:pt>
    <dgm:pt modelId="{2F5A04F4-C6B8-4329-90D5-391D10CC8DF7}" type="parTrans" cxnId="{D746A623-B1C0-42FE-8B5A-6E69CADD158F}">
      <dgm:prSet/>
      <dgm:spPr/>
      <dgm:t>
        <a:bodyPr/>
        <a:lstStyle/>
        <a:p>
          <a:endParaRPr lang="en-US"/>
        </a:p>
      </dgm:t>
    </dgm:pt>
    <dgm:pt modelId="{0F9A4130-C285-4FD0-89F9-D0ECD6427250}" type="sibTrans" cxnId="{D746A623-B1C0-42FE-8B5A-6E69CADD158F}">
      <dgm:prSet/>
      <dgm:spPr/>
      <dgm:t>
        <a:bodyPr/>
        <a:lstStyle/>
        <a:p>
          <a:endParaRPr lang="en-US"/>
        </a:p>
      </dgm:t>
    </dgm:pt>
    <dgm:pt modelId="{03D575C2-4C26-4118-B704-BF1BC6191520}">
      <dgm:prSet/>
      <dgm:spPr/>
      <dgm:t>
        <a:bodyPr/>
        <a:lstStyle/>
        <a:p>
          <a:pPr>
            <a:defRPr cap="all"/>
          </a:pPr>
          <a:r>
            <a:rPr lang="en-GB"/>
            <a:t>ESCAPE</a:t>
          </a:r>
          <a:endParaRPr lang="en-US"/>
        </a:p>
      </dgm:t>
    </dgm:pt>
    <dgm:pt modelId="{9F950515-D029-4417-BBCF-A46FE7A09EA2}" type="parTrans" cxnId="{9A91359A-EE61-4323-9CB4-41DCBA4B0466}">
      <dgm:prSet/>
      <dgm:spPr/>
      <dgm:t>
        <a:bodyPr/>
        <a:lstStyle/>
        <a:p>
          <a:endParaRPr lang="en-US"/>
        </a:p>
      </dgm:t>
    </dgm:pt>
    <dgm:pt modelId="{9362DB51-F3FC-4FB1-8FB9-93660DE8590B}" type="sibTrans" cxnId="{9A91359A-EE61-4323-9CB4-41DCBA4B0466}">
      <dgm:prSet/>
      <dgm:spPr/>
      <dgm:t>
        <a:bodyPr/>
        <a:lstStyle/>
        <a:p>
          <a:endParaRPr lang="en-US"/>
        </a:p>
      </dgm:t>
    </dgm:pt>
    <dgm:pt modelId="{5ED19C5F-8AF0-48D0-A9CD-D31C1A667848}">
      <dgm:prSet/>
      <dgm:spPr/>
      <dgm:t>
        <a:bodyPr/>
        <a:lstStyle/>
        <a:p>
          <a:pPr>
            <a:defRPr cap="all"/>
          </a:pPr>
          <a:r>
            <a:rPr lang="en-GB"/>
            <a:t>REASSURANCE</a:t>
          </a:r>
          <a:endParaRPr lang="en-US"/>
        </a:p>
      </dgm:t>
    </dgm:pt>
    <dgm:pt modelId="{6324DDB7-C33A-4FD2-976C-9BBD9496EF70}" type="parTrans" cxnId="{A2351D13-1130-4F77-A2E2-624CC0B3AB10}">
      <dgm:prSet/>
      <dgm:spPr/>
      <dgm:t>
        <a:bodyPr/>
        <a:lstStyle/>
        <a:p>
          <a:endParaRPr lang="en-US"/>
        </a:p>
      </dgm:t>
    </dgm:pt>
    <dgm:pt modelId="{EC79D3AD-AB6E-43C2-9D73-EB73D4F01BC9}" type="sibTrans" cxnId="{A2351D13-1130-4F77-A2E2-624CC0B3AB10}">
      <dgm:prSet/>
      <dgm:spPr/>
      <dgm:t>
        <a:bodyPr/>
        <a:lstStyle/>
        <a:p>
          <a:endParaRPr lang="en-US"/>
        </a:p>
      </dgm:t>
    </dgm:pt>
    <dgm:pt modelId="{6167F247-1E6C-45D4-B609-E048D8244EC1}" type="pres">
      <dgm:prSet presAssocID="{92CF97A0-01BE-433A-8FDE-E50B61FE0831}" presName="root" presStyleCnt="0">
        <dgm:presLayoutVars>
          <dgm:dir/>
          <dgm:resizeHandles val="exact"/>
        </dgm:presLayoutVars>
      </dgm:prSet>
      <dgm:spPr/>
    </dgm:pt>
    <dgm:pt modelId="{C8D818B9-0D4D-4B25-B351-A5CCFEB29C04}" type="pres">
      <dgm:prSet presAssocID="{84533FED-19CD-482D-966E-01DC1A1989C5}" presName="compNode" presStyleCnt="0"/>
      <dgm:spPr/>
    </dgm:pt>
    <dgm:pt modelId="{57FA76CB-93FA-40CA-A312-8F6455BD345F}" type="pres">
      <dgm:prSet presAssocID="{84533FED-19CD-482D-966E-01DC1A1989C5}" presName="iconBgRect" presStyleLbl="bgShp" presStyleIdx="0" presStyleCnt="3"/>
      <dgm:spPr/>
    </dgm:pt>
    <dgm:pt modelId="{F5DD5BD0-B5B2-40D9-A463-6AB61845949F}" type="pres">
      <dgm:prSet presAssocID="{84533FED-19CD-482D-966E-01DC1A1989C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rbidden"/>
        </a:ext>
      </dgm:extLst>
    </dgm:pt>
    <dgm:pt modelId="{7F49E0A8-44E8-475D-895A-13EA6D480C6C}" type="pres">
      <dgm:prSet presAssocID="{84533FED-19CD-482D-966E-01DC1A1989C5}" presName="spaceRect" presStyleCnt="0"/>
      <dgm:spPr/>
    </dgm:pt>
    <dgm:pt modelId="{A5CB3118-DE30-4E7A-8CDA-82F0C826BBF2}" type="pres">
      <dgm:prSet presAssocID="{84533FED-19CD-482D-966E-01DC1A1989C5}" presName="textRect" presStyleLbl="revTx" presStyleIdx="0" presStyleCnt="3">
        <dgm:presLayoutVars>
          <dgm:chMax val="1"/>
          <dgm:chPref val="1"/>
        </dgm:presLayoutVars>
      </dgm:prSet>
      <dgm:spPr/>
    </dgm:pt>
    <dgm:pt modelId="{7C943106-2CE9-41EE-85F1-42D1866F99BA}" type="pres">
      <dgm:prSet presAssocID="{0F9A4130-C285-4FD0-89F9-D0ECD6427250}" presName="sibTrans" presStyleCnt="0"/>
      <dgm:spPr/>
    </dgm:pt>
    <dgm:pt modelId="{AE21A468-6E9F-41A3-A70C-A4AF477512FE}" type="pres">
      <dgm:prSet presAssocID="{03D575C2-4C26-4118-B704-BF1BC6191520}" presName="compNode" presStyleCnt="0"/>
      <dgm:spPr/>
    </dgm:pt>
    <dgm:pt modelId="{C72BE9C7-4801-4DC1-880E-028CDBEAB04E}" type="pres">
      <dgm:prSet presAssocID="{03D575C2-4C26-4118-B704-BF1BC6191520}" presName="iconBgRect" presStyleLbl="bgShp" presStyleIdx="1" presStyleCnt="3"/>
      <dgm:spPr/>
    </dgm:pt>
    <dgm:pt modelId="{A7E10BD9-AF3C-45A8-9AC2-1C09424AA891}" type="pres">
      <dgm:prSet presAssocID="{03D575C2-4C26-4118-B704-BF1BC61915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un"/>
        </a:ext>
      </dgm:extLst>
    </dgm:pt>
    <dgm:pt modelId="{3038D93E-8AB1-4553-93F4-9414DE7C9CD9}" type="pres">
      <dgm:prSet presAssocID="{03D575C2-4C26-4118-B704-BF1BC6191520}" presName="spaceRect" presStyleCnt="0"/>
      <dgm:spPr/>
    </dgm:pt>
    <dgm:pt modelId="{5FCEF459-EF27-41A4-A392-E6833AD28739}" type="pres">
      <dgm:prSet presAssocID="{03D575C2-4C26-4118-B704-BF1BC6191520}" presName="textRect" presStyleLbl="revTx" presStyleIdx="1" presStyleCnt="3">
        <dgm:presLayoutVars>
          <dgm:chMax val="1"/>
          <dgm:chPref val="1"/>
        </dgm:presLayoutVars>
      </dgm:prSet>
      <dgm:spPr/>
    </dgm:pt>
    <dgm:pt modelId="{E02D8D96-F931-47C6-836E-6CEBA6D7254E}" type="pres">
      <dgm:prSet presAssocID="{9362DB51-F3FC-4FB1-8FB9-93660DE8590B}" presName="sibTrans" presStyleCnt="0"/>
      <dgm:spPr/>
    </dgm:pt>
    <dgm:pt modelId="{9B5F8373-C11C-4154-9A3B-9B2974737A2D}" type="pres">
      <dgm:prSet presAssocID="{5ED19C5F-8AF0-48D0-A9CD-D31C1A667848}" presName="compNode" presStyleCnt="0"/>
      <dgm:spPr/>
    </dgm:pt>
    <dgm:pt modelId="{9B959296-5D03-4A5D-AF5B-AEEC9A2C3B42}" type="pres">
      <dgm:prSet presAssocID="{5ED19C5F-8AF0-48D0-A9CD-D31C1A667848}" presName="iconBgRect" presStyleLbl="bgShp" presStyleIdx="2" presStyleCnt="3"/>
      <dgm:spPr/>
    </dgm:pt>
    <dgm:pt modelId="{A5252455-ED4E-453A-B97C-797C0C94C6CD}" type="pres">
      <dgm:prSet presAssocID="{5ED19C5F-8AF0-48D0-A9CD-D31C1A66784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iling Face with No Fill"/>
        </a:ext>
      </dgm:extLst>
    </dgm:pt>
    <dgm:pt modelId="{B06DE340-2D3C-4C66-9F12-3CE2D8DE5E3F}" type="pres">
      <dgm:prSet presAssocID="{5ED19C5F-8AF0-48D0-A9CD-D31C1A667848}" presName="spaceRect" presStyleCnt="0"/>
      <dgm:spPr/>
    </dgm:pt>
    <dgm:pt modelId="{D7961953-BC45-4402-8764-219B033AEEFF}" type="pres">
      <dgm:prSet presAssocID="{5ED19C5F-8AF0-48D0-A9CD-D31C1A667848}" presName="textRect" presStyleLbl="revTx" presStyleIdx="2" presStyleCnt="3">
        <dgm:presLayoutVars>
          <dgm:chMax val="1"/>
          <dgm:chPref val="1"/>
        </dgm:presLayoutVars>
      </dgm:prSet>
      <dgm:spPr/>
    </dgm:pt>
  </dgm:ptLst>
  <dgm:cxnLst>
    <dgm:cxn modelId="{570F5010-AE5C-4AF2-9144-2A3FACCFFA1E}" type="presOf" srcId="{5ED19C5F-8AF0-48D0-A9CD-D31C1A667848}" destId="{D7961953-BC45-4402-8764-219B033AEEFF}" srcOrd="0" destOrd="0" presId="urn:microsoft.com/office/officeart/2018/5/layout/IconCircleLabelList"/>
    <dgm:cxn modelId="{8C36D310-4ACF-4685-AF16-5969543A3F02}" type="presOf" srcId="{92CF97A0-01BE-433A-8FDE-E50B61FE0831}" destId="{6167F247-1E6C-45D4-B609-E048D8244EC1}" srcOrd="0" destOrd="0" presId="urn:microsoft.com/office/officeart/2018/5/layout/IconCircleLabelList"/>
    <dgm:cxn modelId="{A2351D13-1130-4F77-A2E2-624CC0B3AB10}" srcId="{92CF97A0-01BE-433A-8FDE-E50B61FE0831}" destId="{5ED19C5F-8AF0-48D0-A9CD-D31C1A667848}" srcOrd="2" destOrd="0" parTransId="{6324DDB7-C33A-4FD2-976C-9BBD9496EF70}" sibTransId="{EC79D3AD-AB6E-43C2-9D73-EB73D4F01BC9}"/>
    <dgm:cxn modelId="{D746A623-B1C0-42FE-8B5A-6E69CADD158F}" srcId="{92CF97A0-01BE-433A-8FDE-E50B61FE0831}" destId="{84533FED-19CD-482D-966E-01DC1A1989C5}" srcOrd="0" destOrd="0" parTransId="{2F5A04F4-C6B8-4329-90D5-391D10CC8DF7}" sibTransId="{0F9A4130-C285-4FD0-89F9-D0ECD6427250}"/>
    <dgm:cxn modelId="{AE4EB633-0573-438D-81E9-9F9030377DF8}" type="presOf" srcId="{03D575C2-4C26-4118-B704-BF1BC6191520}" destId="{5FCEF459-EF27-41A4-A392-E6833AD28739}" srcOrd="0" destOrd="0" presId="urn:microsoft.com/office/officeart/2018/5/layout/IconCircleLabelList"/>
    <dgm:cxn modelId="{83B73D76-4D7D-4392-83F5-E649DA0FA574}" type="presOf" srcId="{84533FED-19CD-482D-966E-01DC1A1989C5}" destId="{A5CB3118-DE30-4E7A-8CDA-82F0C826BBF2}" srcOrd="0" destOrd="0" presId="urn:microsoft.com/office/officeart/2018/5/layout/IconCircleLabelList"/>
    <dgm:cxn modelId="{9A91359A-EE61-4323-9CB4-41DCBA4B0466}" srcId="{92CF97A0-01BE-433A-8FDE-E50B61FE0831}" destId="{03D575C2-4C26-4118-B704-BF1BC6191520}" srcOrd="1" destOrd="0" parTransId="{9F950515-D029-4417-BBCF-A46FE7A09EA2}" sibTransId="{9362DB51-F3FC-4FB1-8FB9-93660DE8590B}"/>
    <dgm:cxn modelId="{2874A12F-ED66-4B5F-B3A3-E114AA2E6314}" type="presParOf" srcId="{6167F247-1E6C-45D4-B609-E048D8244EC1}" destId="{C8D818B9-0D4D-4B25-B351-A5CCFEB29C04}" srcOrd="0" destOrd="0" presId="urn:microsoft.com/office/officeart/2018/5/layout/IconCircleLabelList"/>
    <dgm:cxn modelId="{4B023F0D-B61B-4518-80F2-D788E885ADC5}" type="presParOf" srcId="{C8D818B9-0D4D-4B25-B351-A5CCFEB29C04}" destId="{57FA76CB-93FA-40CA-A312-8F6455BD345F}" srcOrd="0" destOrd="0" presId="urn:microsoft.com/office/officeart/2018/5/layout/IconCircleLabelList"/>
    <dgm:cxn modelId="{F8A5C992-D2EA-4859-8EBF-599F54A1052D}" type="presParOf" srcId="{C8D818B9-0D4D-4B25-B351-A5CCFEB29C04}" destId="{F5DD5BD0-B5B2-40D9-A463-6AB61845949F}" srcOrd="1" destOrd="0" presId="urn:microsoft.com/office/officeart/2018/5/layout/IconCircleLabelList"/>
    <dgm:cxn modelId="{FB4FF386-2DF6-49D6-AA5A-0BA2E16673F6}" type="presParOf" srcId="{C8D818B9-0D4D-4B25-B351-A5CCFEB29C04}" destId="{7F49E0A8-44E8-475D-895A-13EA6D480C6C}" srcOrd="2" destOrd="0" presId="urn:microsoft.com/office/officeart/2018/5/layout/IconCircleLabelList"/>
    <dgm:cxn modelId="{BA4794DE-C27E-4DBA-9C98-2D81C2066C2E}" type="presParOf" srcId="{C8D818B9-0D4D-4B25-B351-A5CCFEB29C04}" destId="{A5CB3118-DE30-4E7A-8CDA-82F0C826BBF2}" srcOrd="3" destOrd="0" presId="urn:microsoft.com/office/officeart/2018/5/layout/IconCircleLabelList"/>
    <dgm:cxn modelId="{E09C6E6F-DE6E-4B7A-B1CA-1F3059829432}" type="presParOf" srcId="{6167F247-1E6C-45D4-B609-E048D8244EC1}" destId="{7C943106-2CE9-41EE-85F1-42D1866F99BA}" srcOrd="1" destOrd="0" presId="urn:microsoft.com/office/officeart/2018/5/layout/IconCircleLabelList"/>
    <dgm:cxn modelId="{F650CAD5-D816-4D47-AF54-F8E78401FD5A}" type="presParOf" srcId="{6167F247-1E6C-45D4-B609-E048D8244EC1}" destId="{AE21A468-6E9F-41A3-A70C-A4AF477512FE}" srcOrd="2" destOrd="0" presId="urn:microsoft.com/office/officeart/2018/5/layout/IconCircleLabelList"/>
    <dgm:cxn modelId="{3E1E7335-0DA7-4F1F-95D1-4710FDF71585}" type="presParOf" srcId="{AE21A468-6E9F-41A3-A70C-A4AF477512FE}" destId="{C72BE9C7-4801-4DC1-880E-028CDBEAB04E}" srcOrd="0" destOrd="0" presId="urn:microsoft.com/office/officeart/2018/5/layout/IconCircleLabelList"/>
    <dgm:cxn modelId="{FD4CDCDA-19E2-4A58-B9BB-6BD32E8F393D}" type="presParOf" srcId="{AE21A468-6E9F-41A3-A70C-A4AF477512FE}" destId="{A7E10BD9-AF3C-45A8-9AC2-1C09424AA891}" srcOrd="1" destOrd="0" presId="urn:microsoft.com/office/officeart/2018/5/layout/IconCircleLabelList"/>
    <dgm:cxn modelId="{D2CADC57-FEA8-4375-B46D-A0B85445E8C0}" type="presParOf" srcId="{AE21A468-6E9F-41A3-A70C-A4AF477512FE}" destId="{3038D93E-8AB1-4553-93F4-9414DE7C9CD9}" srcOrd="2" destOrd="0" presId="urn:microsoft.com/office/officeart/2018/5/layout/IconCircleLabelList"/>
    <dgm:cxn modelId="{B65ED9D4-572D-42B0-872F-FAEEE3282CAD}" type="presParOf" srcId="{AE21A468-6E9F-41A3-A70C-A4AF477512FE}" destId="{5FCEF459-EF27-41A4-A392-E6833AD28739}" srcOrd="3" destOrd="0" presId="urn:microsoft.com/office/officeart/2018/5/layout/IconCircleLabelList"/>
    <dgm:cxn modelId="{3FC23B5E-4381-41AC-BB44-D578C47193B3}" type="presParOf" srcId="{6167F247-1E6C-45D4-B609-E048D8244EC1}" destId="{E02D8D96-F931-47C6-836E-6CEBA6D7254E}" srcOrd="3" destOrd="0" presId="urn:microsoft.com/office/officeart/2018/5/layout/IconCircleLabelList"/>
    <dgm:cxn modelId="{009719BD-9C44-4E43-9046-61DAC8134CA4}" type="presParOf" srcId="{6167F247-1E6C-45D4-B609-E048D8244EC1}" destId="{9B5F8373-C11C-4154-9A3B-9B2974737A2D}" srcOrd="4" destOrd="0" presId="urn:microsoft.com/office/officeart/2018/5/layout/IconCircleLabelList"/>
    <dgm:cxn modelId="{3748A892-8D89-4151-A80A-1BFFB9F353D6}" type="presParOf" srcId="{9B5F8373-C11C-4154-9A3B-9B2974737A2D}" destId="{9B959296-5D03-4A5D-AF5B-AEEC9A2C3B42}" srcOrd="0" destOrd="0" presId="urn:microsoft.com/office/officeart/2018/5/layout/IconCircleLabelList"/>
    <dgm:cxn modelId="{D8FFFA41-91D7-40B0-9905-C785B6093A9D}" type="presParOf" srcId="{9B5F8373-C11C-4154-9A3B-9B2974737A2D}" destId="{A5252455-ED4E-453A-B97C-797C0C94C6CD}" srcOrd="1" destOrd="0" presId="urn:microsoft.com/office/officeart/2018/5/layout/IconCircleLabelList"/>
    <dgm:cxn modelId="{9AB1AE30-EAD6-4B13-BCC1-7BBA3E37946B}" type="presParOf" srcId="{9B5F8373-C11C-4154-9A3B-9B2974737A2D}" destId="{B06DE340-2D3C-4C66-9F12-3CE2D8DE5E3F}" srcOrd="2" destOrd="0" presId="urn:microsoft.com/office/officeart/2018/5/layout/IconCircleLabelList"/>
    <dgm:cxn modelId="{8976A9D2-B1E7-4B42-9871-3BA46EF6B011}" type="presParOf" srcId="{9B5F8373-C11C-4154-9A3B-9B2974737A2D}" destId="{D7961953-BC45-4402-8764-219B033AEEF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DC110-AB8A-49EC-83DF-081A25E66822}">
      <dsp:nvSpPr>
        <dsp:cNvPr id="0" name=""/>
        <dsp:cNvSpPr/>
      </dsp:nvSpPr>
      <dsp:spPr>
        <a:xfrm>
          <a:off x="0" y="999425"/>
          <a:ext cx="2733769" cy="17359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C4E04B-BBD3-4BD6-A7CA-73704CDE369F}">
      <dsp:nvSpPr>
        <dsp:cNvPr id="0" name=""/>
        <dsp:cNvSpPr/>
      </dsp:nvSpPr>
      <dsp:spPr>
        <a:xfrm>
          <a:off x="303752" y="1287990"/>
          <a:ext cx="2733769" cy="173594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Who we are</a:t>
          </a:r>
          <a:endParaRPr lang="en-US" sz="3600" kern="1200"/>
        </a:p>
      </dsp:txBody>
      <dsp:txXfrm>
        <a:off x="354596" y="1338834"/>
        <a:ext cx="2632081" cy="1634255"/>
      </dsp:txXfrm>
    </dsp:sp>
    <dsp:sp modelId="{58843A8B-715B-4466-8B78-BBFD7300D6D7}">
      <dsp:nvSpPr>
        <dsp:cNvPr id="0" name=""/>
        <dsp:cNvSpPr/>
      </dsp:nvSpPr>
      <dsp:spPr>
        <a:xfrm>
          <a:off x="3341274" y="999425"/>
          <a:ext cx="2733769" cy="17359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E5C0EF-90D5-40C7-95AE-63F256D98DCB}">
      <dsp:nvSpPr>
        <dsp:cNvPr id="0" name=""/>
        <dsp:cNvSpPr/>
      </dsp:nvSpPr>
      <dsp:spPr>
        <a:xfrm>
          <a:off x="3645026" y="1287990"/>
          <a:ext cx="2733769" cy="173594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What we do </a:t>
          </a:r>
          <a:endParaRPr lang="en-US" sz="3600" kern="1200"/>
        </a:p>
      </dsp:txBody>
      <dsp:txXfrm>
        <a:off x="3695870" y="1338834"/>
        <a:ext cx="2632081" cy="1634255"/>
      </dsp:txXfrm>
    </dsp:sp>
    <dsp:sp modelId="{4B918AC6-08FA-4BA0-A054-EC8849B17A68}">
      <dsp:nvSpPr>
        <dsp:cNvPr id="0" name=""/>
        <dsp:cNvSpPr/>
      </dsp:nvSpPr>
      <dsp:spPr>
        <a:xfrm>
          <a:off x="6682548" y="999425"/>
          <a:ext cx="2733769" cy="17359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4EB11B-1143-4322-925D-8CDB9AF6C4F3}">
      <dsp:nvSpPr>
        <dsp:cNvPr id="0" name=""/>
        <dsp:cNvSpPr/>
      </dsp:nvSpPr>
      <dsp:spPr>
        <a:xfrm>
          <a:off x="6986301" y="1287990"/>
          <a:ext cx="2733769" cy="173594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GB" sz="3600" kern="1200"/>
            <a:t>What we are going to cover today</a:t>
          </a:r>
          <a:endParaRPr lang="en-US" sz="3600" kern="1200"/>
        </a:p>
      </dsp:txBody>
      <dsp:txXfrm>
        <a:off x="7037145" y="1338834"/>
        <a:ext cx="2632081" cy="16342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F9F77-6E86-4A70-8E23-A9B66D4D179F}">
      <dsp:nvSpPr>
        <dsp:cNvPr id="0" name=""/>
        <dsp:cNvSpPr/>
      </dsp:nvSpPr>
      <dsp:spPr>
        <a:xfrm>
          <a:off x="0" y="410528"/>
          <a:ext cx="6858000" cy="1737450"/>
        </a:xfrm>
        <a:prstGeom prst="roundRect">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kern="1200" dirty="0"/>
            <a:t>Physiological</a:t>
          </a:r>
          <a:r>
            <a:rPr lang="en-GB" sz="2700" kern="1200" dirty="0"/>
            <a:t> – prepares the body for action (fight, flight or freeze); increased physiological arousal (can be misunderstood as evidence as something bad going to happen)</a:t>
          </a:r>
          <a:endParaRPr lang="en-US" sz="2700" kern="1200" dirty="0"/>
        </a:p>
      </dsp:txBody>
      <dsp:txXfrm>
        <a:off x="84815" y="495343"/>
        <a:ext cx="6688370" cy="1567820"/>
      </dsp:txXfrm>
    </dsp:sp>
    <dsp:sp modelId="{2F262C4C-DD3A-48A4-A9B3-52DE4F3E4752}">
      <dsp:nvSpPr>
        <dsp:cNvPr id="0" name=""/>
        <dsp:cNvSpPr/>
      </dsp:nvSpPr>
      <dsp:spPr>
        <a:xfrm>
          <a:off x="0" y="2225738"/>
          <a:ext cx="6858000" cy="1737450"/>
        </a:xfrm>
        <a:prstGeom prst="roundRect">
          <a:avLst/>
        </a:prstGeom>
        <a:gradFill rotWithShape="0">
          <a:gsLst>
            <a:gs pos="0">
              <a:schemeClr val="accent2">
                <a:hueOff val="597799"/>
                <a:satOff val="368"/>
                <a:lumOff val="4804"/>
                <a:alphaOff val="0"/>
                <a:tint val="100000"/>
                <a:shade val="85000"/>
                <a:satMod val="100000"/>
                <a:lumMod val="100000"/>
              </a:schemeClr>
            </a:gs>
            <a:gs pos="100000">
              <a:schemeClr val="accent2">
                <a:hueOff val="597799"/>
                <a:satOff val="368"/>
                <a:lumOff val="4804"/>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kern="1200" dirty="0"/>
            <a:t>Cognitive</a:t>
          </a:r>
          <a:r>
            <a:rPr lang="en-GB" sz="2700" kern="1200" dirty="0"/>
            <a:t> – check situations and events for anticipated risk; often over-estimate danger and under-estimate ability to cope; “worry” about school, health, other people, spiders etc. </a:t>
          </a:r>
          <a:endParaRPr lang="en-US" sz="2700" kern="1200" dirty="0"/>
        </a:p>
      </dsp:txBody>
      <dsp:txXfrm>
        <a:off x="84815" y="2310553"/>
        <a:ext cx="6688370" cy="1567820"/>
      </dsp:txXfrm>
    </dsp:sp>
    <dsp:sp modelId="{902FE35C-B99A-4F04-A26F-C19CA091CF66}">
      <dsp:nvSpPr>
        <dsp:cNvPr id="0" name=""/>
        <dsp:cNvSpPr/>
      </dsp:nvSpPr>
      <dsp:spPr>
        <a:xfrm>
          <a:off x="0" y="4040948"/>
          <a:ext cx="6858000" cy="1737450"/>
        </a:xfrm>
        <a:prstGeom prst="roundRect">
          <a:avLst/>
        </a:prstGeom>
        <a:gradFill rotWithShape="0">
          <a:gsLst>
            <a:gs pos="0">
              <a:schemeClr val="accent2">
                <a:hueOff val="1195599"/>
                <a:satOff val="735"/>
                <a:lumOff val="9608"/>
                <a:alphaOff val="0"/>
                <a:tint val="100000"/>
                <a:shade val="85000"/>
                <a:satMod val="100000"/>
                <a:lumMod val="100000"/>
              </a:schemeClr>
            </a:gs>
            <a:gs pos="100000">
              <a:schemeClr val="accent2">
                <a:hueOff val="1195599"/>
                <a:satOff val="735"/>
                <a:lumOff val="9608"/>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b="1" kern="1200" dirty="0"/>
            <a:t>Behavioural</a:t>
          </a:r>
          <a:r>
            <a:rPr lang="en-GB" sz="2700" kern="1200" dirty="0"/>
            <a:t> – behaviours are aimed at trying to help anticipate and/or avoid danger e.g. hypervigilance, avoidance, safety behaviours. </a:t>
          </a:r>
          <a:endParaRPr lang="en-US" sz="2700" kern="1200" dirty="0"/>
        </a:p>
      </dsp:txBody>
      <dsp:txXfrm>
        <a:off x="84815" y="4125763"/>
        <a:ext cx="6688370" cy="1567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A4C600-C13F-41E6-975B-E708C3A8E9BB}">
      <dsp:nvSpPr>
        <dsp:cNvPr id="0" name=""/>
        <dsp:cNvSpPr/>
      </dsp:nvSpPr>
      <dsp:spPr>
        <a:xfrm>
          <a:off x="0" y="0"/>
          <a:ext cx="5641974" cy="0"/>
        </a:xfrm>
        <a:prstGeom prst="lin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DA7C3A03-94D6-487D-A2D6-0681F1D3FE9D}">
      <dsp:nvSpPr>
        <dsp:cNvPr id="0" name=""/>
        <dsp:cNvSpPr/>
      </dsp:nvSpPr>
      <dsp:spPr>
        <a:xfrm>
          <a:off x="0" y="0"/>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b="1" i="1" kern="1200"/>
            <a:t>Persistent</a:t>
          </a:r>
          <a:r>
            <a:rPr lang="en-GB" sz="3200" kern="1200"/>
            <a:t> – worrying more often than not, over weeks and months.</a:t>
          </a:r>
          <a:endParaRPr lang="en-US" sz="3200" kern="1200"/>
        </a:p>
      </dsp:txBody>
      <dsp:txXfrm>
        <a:off x="0" y="0"/>
        <a:ext cx="5641974" cy="1230312"/>
      </dsp:txXfrm>
    </dsp:sp>
    <dsp:sp modelId="{71FDC171-9047-49CB-93D2-AD91396D0B9B}">
      <dsp:nvSpPr>
        <dsp:cNvPr id="0" name=""/>
        <dsp:cNvSpPr/>
      </dsp:nvSpPr>
      <dsp:spPr>
        <a:xfrm>
          <a:off x="0" y="1230312"/>
          <a:ext cx="5641974" cy="0"/>
        </a:xfrm>
        <a:prstGeom prst="line">
          <a:avLst/>
        </a:prstGeom>
        <a:gradFill rotWithShape="0">
          <a:gsLst>
            <a:gs pos="0">
              <a:schemeClr val="accent2">
                <a:hueOff val="398533"/>
                <a:satOff val="245"/>
                <a:lumOff val="3203"/>
                <a:alphaOff val="0"/>
                <a:tint val="100000"/>
                <a:shade val="85000"/>
                <a:satMod val="100000"/>
                <a:lumMod val="100000"/>
              </a:schemeClr>
            </a:gs>
            <a:gs pos="100000">
              <a:schemeClr val="accent2">
                <a:hueOff val="398533"/>
                <a:satOff val="245"/>
                <a:lumOff val="3203"/>
                <a:alphaOff val="0"/>
                <a:tint val="90000"/>
                <a:shade val="100000"/>
                <a:satMod val="150000"/>
                <a:lumMod val="100000"/>
              </a:schemeClr>
            </a:gs>
          </a:gsLst>
          <a:path path="circle">
            <a:fillToRect l="100000" t="100000" r="100000" b="100000"/>
          </a:path>
        </a:gradFill>
        <a:ln w="9525" cap="flat" cmpd="sng" algn="ctr">
          <a:solidFill>
            <a:schemeClr val="accent2">
              <a:hueOff val="398533"/>
              <a:satOff val="245"/>
              <a:lumOff val="3203"/>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D991D5EA-9424-422B-BD37-6A13047C1673}">
      <dsp:nvSpPr>
        <dsp:cNvPr id="0" name=""/>
        <dsp:cNvSpPr/>
      </dsp:nvSpPr>
      <dsp:spPr>
        <a:xfrm>
          <a:off x="0" y="1230312"/>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b="1" i="1" kern="1200"/>
            <a:t>Excessive</a:t>
          </a:r>
          <a:r>
            <a:rPr lang="en-GB" sz="3200" kern="1200"/>
            <a:t> – when it is disproportionate to the situation.</a:t>
          </a:r>
          <a:endParaRPr lang="en-US" sz="3200" kern="1200"/>
        </a:p>
      </dsp:txBody>
      <dsp:txXfrm>
        <a:off x="0" y="1230312"/>
        <a:ext cx="5641974" cy="1230312"/>
      </dsp:txXfrm>
    </dsp:sp>
    <dsp:sp modelId="{C1E22E80-F050-4D43-BB79-F55D1BE4115A}">
      <dsp:nvSpPr>
        <dsp:cNvPr id="0" name=""/>
        <dsp:cNvSpPr/>
      </dsp:nvSpPr>
      <dsp:spPr>
        <a:xfrm>
          <a:off x="0" y="2460625"/>
          <a:ext cx="5641974" cy="0"/>
        </a:xfrm>
        <a:prstGeom prst="line">
          <a:avLst/>
        </a:prstGeom>
        <a:gradFill rotWithShape="0">
          <a:gsLst>
            <a:gs pos="0">
              <a:schemeClr val="accent2">
                <a:hueOff val="797066"/>
                <a:satOff val="490"/>
                <a:lumOff val="6405"/>
                <a:alphaOff val="0"/>
                <a:tint val="100000"/>
                <a:shade val="85000"/>
                <a:satMod val="100000"/>
                <a:lumMod val="100000"/>
              </a:schemeClr>
            </a:gs>
            <a:gs pos="100000">
              <a:schemeClr val="accent2">
                <a:hueOff val="797066"/>
                <a:satOff val="490"/>
                <a:lumOff val="6405"/>
                <a:alphaOff val="0"/>
                <a:tint val="90000"/>
                <a:shade val="100000"/>
                <a:satMod val="150000"/>
                <a:lumMod val="100000"/>
              </a:schemeClr>
            </a:gs>
          </a:gsLst>
          <a:path path="circle">
            <a:fillToRect l="100000" t="100000" r="100000" b="100000"/>
          </a:path>
        </a:gradFill>
        <a:ln w="9525" cap="flat" cmpd="sng" algn="ctr">
          <a:solidFill>
            <a:schemeClr val="accent2">
              <a:hueOff val="797066"/>
              <a:satOff val="490"/>
              <a:lumOff val="6405"/>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79045451-3920-44EE-A39B-4EA28E11FB53}">
      <dsp:nvSpPr>
        <dsp:cNvPr id="0" name=""/>
        <dsp:cNvSpPr/>
      </dsp:nvSpPr>
      <dsp:spPr>
        <a:xfrm>
          <a:off x="0" y="2460625"/>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b="1" i="1" kern="1200"/>
            <a:t>Difficult to control </a:t>
          </a:r>
          <a:r>
            <a:rPr lang="en-GB" sz="3200" i="1" kern="1200"/>
            <a:t>–</a:t>
          </a:r>
          <a:r>
            <a:rPr lang="en-GB" sz="3200" b="1" i="1" kern="1200"/>
            <a:t> </a:t>
          </a:r>
          <a:r>
            <a:rPr lang="en-GB" sz="3200" i="1" kern="1200"/>
            <a:t>feels overwhelming.</a:t>
          </a:r>
          <a:endParaRPr lang="en-US" sz="3200" kern="1200"/>
        </a:p>
      </dsp:txBody>
      <dsp:txXfrm>
        <a:off x="0" y="2460625"/>
        <a:ext cx="5641974" cy="1230312"/>
      </dsp:txXfrm>
    </dsp:sp>
    <dsp:sp modelId="{DBE15A9A-F7A8-4FAB-B684-83ABE53D829D}">
      <dsp:nvSpPr>
        <dsp:cNvPr id="0" name=""/>
        <dsp:cNvSpPr/>
      </dsp:nvSpPr>
      <dsp:spPr>
        <a:xfrm>
          <a:off x="0" y="3690937"/>
          <a:ext cx="5641974" cy="0"/>
        </a:xfrm>
        <a:prstGeom prst="line">
          <a:avLst/>
        </a:prstGeom>
        <a:gradFill rotWithShape="0">
          <a:gsLst>
            <a:gs pos="0">
              <a:schemeClr val="accent2">
                <a:hueOff val="1195599"/>
                <a:satOff val="735"/>
                <a:lumOff val="9608"/>
                <a:alphaOff val="0"/>
                <a:tint val="100000"/>
                <a:shade val="85000"/>
                <a:satMod val="100000"/>
                <a:lumMod val="100000"/>
              </a:schemeClr>
            </a:gs>
            <a:gs pos="100000">
              <a:schemeClr val="accent2">
                <a:hueOff val="1195599"/>
                <a:satOff val="735"/>
                <a:lumOff val="9608"/>
                <a:alphaOff val="0"/>
                <a:tint val="90000"/>
                <a:shade val="100000"/>
                <a:satMod val="150000"/>
                <a:lumMod val="100000"/>
              </a:schemeClr>
            </a:gs>
          </a:gsLst>
          <a:path path="circle">
            <a:fillToRect l="100000" t="100000" r="100000" b="100000"/>
          </a:path>
        </a:gradFill>
        <a:ln w="9525" cap="flat" cmpd="sng" algn="ctr">
          <a:solidFill>
            <a:schemeClr val="accent2">
              <a:hueOff val="1195599"/>
              <a:satOff val="735"/>
              <a:lumOff val="9608"/>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D55AD05A-2E0B-41CC-9219-43E121584FAF}">
      <dsp:nvSpPr>
        <dsp:cNvPr id="0" name=""/>
        <dsp:cNvSpPr/>
      </dsp:nvSpPr>
      <dsp:spPr>
        <a:xfrm>
          <a:off x="0" y="3690937"/>
          <a:ext cx="5641974" cy="12303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b="1" i="1" kern="1200"/>
            <a:t>Interferes</a:t>
          </a:r>
          <a:r>
            <a:rPr lang="en-GB" sz="3200" kern="1200"/>
            <a:t> – when everyday life is impacted </a:t>
          </a:r>
          <a:endParaRPr lang="en-US" sz="3200" kern="1200"/>
        </a:p>
      </dsp:txBody>
      <dsp:txXfrm>
        <a:off x="0" y="3690937"/>
        <a:ext cx="5641974" cy="12303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54251-5808-43C8-BDFE-8DC0511A8AAE}">
      <dsp:nvSpPr>
        <dsp:cNvPr id="0" name=""/>
        <dsp:cNvSpPr/>
      </dsp:nvSpPr>
      <dsp:spPr>
        <a:xfrm>
          <a:off x="0" y="0"/>
          <a:ext cx="5641974" cy="0"/>
        </a:xfrm>
        <a:prstGeom prst="line">
          <a:avLst/>
        </a:prstGeom>
        <a:gradFill rotWithShape="0">
          <a:gsLst>
            <a:gs pos="0">
              <a:schemeClr val="accent2">
                <a:hueOff val="0"/>
                <a:satOff val="0"/>
                <a:lumOff val="0"/>
                <a:alphaOff val="0"/>
                <a:tint val="100000"/>
                <a:shade val="85000"/>
                <a:satMod val="100000"/>
                <a:lumMod val="100000"/>
              </a:schemeClr>
            </a:gs>
            <a:gs pos="100000">
              <a:schemeClr val="accent2">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2">
              <a:hueOff val="0"/>
              <a:satOff val="0"/>
              <a:lumOff val="0"/>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BE5897C7-BA1D-4F03-A193-AB812553D063}">
      <dsp:nvSpPr>
        <dsp:cNvPr id="0" name=""/>
        <dsp:cNvSpPr/>
      </dsp:nvSpPr>
      <dsp:spPr>
        <a:xfrm>
          <a:off x="0" y="0"/>
          <a:ext cx="564197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GB" sz="5500" kern="1200"/>
            <a:t>Over estimation of the actual danger</a:t>
          </a:r>
          <a:endParaRPr lang="en-US" sz="5500" kern="1200"/>
        </a:p>
      </dsp:txBody>
      <dsp:txXfrm>
        <a:off x="0" y="0"/>
        <a:ext cx="5641974" cy="2460625"/>
      </dsp:txXfrm>
    </dsp:sp>
    <dsp:sp modelId="{7B68BFAB-34C9-4EE1-8419-1F63E56E42EC}">
      <dsp:nvSpPr>
        <dsp:cNvPr id="0" name=""/>
        <dsp:cNvSpPr/>
      </dsp:nvSpPr>
      <dsp:spPr>
        <a:xfrm>
          <a:off x="0" y="2460625"/>
          <a:ext cx="5641974" cy="0"/>
        </a:xfrm>
        <a:prstGeom prst="line">
          <a:avLst/>
        </a:prstGeom>
        <a:gradFill rotWithShape="0">
          <a:gsLst>
            <a:gs pos="0">
              <a:schemeClr val="accent2">
                <a:hueOff val="1195599"/>
                <a:satOff val="735"/>
                <a:lumOff val="9608"/>
                <a:alphaOff val="0"/>
                <a:tint val="100000"/>
                <a:shade val="85000"/>
                <a:satMod val="100000"/>
                <a:lumMod val="100000"/>
              </a:schemeClr>
            </a:gs>
            <a:gs pos="100000">
              <a:schemeClr val="accent2">
                <a:hueOff val="1195599"/>
                <a:satOff val="735"/>
                <a:lumOff val="9608"/>
                <a:alphaOff val="0"/>
                <a:tint val="90000"/>
                <a:shade val="100000"/>
                <a:satMod val="150000"/>
                <a:lumMod val="100000"/>
              </a:schemeClr>
            </a:gs>
          </a:gsLst>
          <a:path path="circle">
            <a:fillToRect l="100000" t="100000" r="100000" b="100000"/>
          </a:path>
        </a:gradFill>
        <a:ln w="9525" cap="flat" cmpd="sng" algn="ctr">
          <a:solidFill>
            <a:schemeClr val="accent2">
              <a:hueOff val="1195599"/>
              <a:satOff val="735"/>
              <a:lumOff val="9608"/>
              <a:alphaOff val="0"/>
            </a:schemeClr>
          </a:solidFill>
          <a:prstDash val="solid"/>
        </a:ln>
        <a:effectLst>
          <a:outerShdw blurRad="50800" dist="12700" dir="5400000" algn="ctr"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sp>
    <dsp:sp modelId="{170B4ECD-A384-4748-A2E2-E09AA17AD5F3}">
      <dsp:nvSpPr>
        <dsp:cNvPr id="0" name=""/>
        <dsp:cNvSpPr/>
      </dsp:nvSpPr>
      <dsp:spPr>
        <a:xfrm>
          <a:off x="0" y="2460625"/>
          <a:ext cx="564197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0" tIns="209550" rIns="209550" bIns="209550" numCol="1" spcCol="1270" anchor="t" anchorCtr="0">
          <a:noAutofit/>
        </a:bodyPr>
        <a:lstStyle/>
        <a:p>
          <a:pPr marL="0" lvl="0" indent="0" algn="l" defTabSz="2444750">
            <a:lnSpc>
              <a:spcPct val="90000"/>
            </a:lnSpc>
            <a:spcBef>
              <a:spcPct val="0"/>
            </a:spcBef>
            <a:spcAft>
              <a:spcPct val="35000"/>
            </a:spcAft>
            <a:buNone/>
          </a:pPr>
          <a:r>
            <a:rPr lang="en-GB" sz="5500" kern="1200" dirty="0"/>
            <a:t>Under estimation of ability to cope</a:t>
          </a:r>
          <a:endParaRPr lang="en-US" sz="5500" kern="1200" dirty="0"/>
        </a:p>
      </dsp:txBody>
      <dsp:txXfrm>
        <a:off x="0" y="2460625"/>
        <a:ext cx="5641974" cy="2460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A76CB-93FA-40CA-A312-8F6455BD345F}">
      <dsp:nvSpPr>
        <dsp:cNvPr id="0" name=""/>
        <dsp:cNvSpPr/>
      </dsp:nvSpPr>
      <dsp:spPr>
        <a:xfrm>
          <a:off x="614381" y="503862"/>
          <a:ext cx="1749937" cy="174993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DD5BD0-B5B2-40D9-A463-6AB61845949F}">
      <dsp:nvSpPr>
        <dsp:cNvPr id="0" name=""/>
        <dsp:cNvSpPr/>
      </dsp:nvSpPr>
      <dsp:spPr>
        <a:xfrm>
          <a:off x="987318" y="876800"/>
          <a:ext cx="1004062" cy="1004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CB3118-DE30-4E7A-8CDA-82F0C826BBF2}">
      <dsp:nvSpPr>
        <dsp:cNvPr id="0" name=""/>
        <dsp:cNvSpPr/>
      </dsp:nvSpPr>
      <dsp:spPr>
        <a:xfrm>
          <a:off x="54974" y="279886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90000"/>
            </a:lnSpc>
            <a:spcBef>
              <a:spcPct val="0"/>
            </a:spcBef>
            <a:spcAft>
              <a:spcPct val="35000"/>
            </a:spcAft>
            <a:buNone/>
            <a:defRPr cap="all"/>
          </a:pPr>
          <a:r>
            <a:rPr lang="en-GB" sz="3700" kern="1200"/>
            <a:t>AVOID</a:t>
          </a:r>
          <a:endParaRPr lang="en-US" sz="3700" kern="1200"/>
        </a:p>
      </dsp:txBody>
      <dsp:txXfrm>
        <a:off x="54974" y="2798862"/>
        <a:ext cx="2868750" cy="720000"/>
      </dsp:txXfrm>
    </dsp:sp>
    <dsp:sp modelId="{C72BE9C7-4801-4DC1-880E-028CDBEAB04E}">
      <dsp:nvSpPr>
        <dsp:cNvPr id="0" name=""/>
        <dsp:cNvSpPr/>
      </dsp:nvSpPr>
      <dsp:spPr>
        <a:xfrm>
          <a:off x="3985162" y="503862"/>
          <a:ext cx="1749937" cy="174993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E10BD9-AF3C-45A8-9AC2-1C09424AA891}">
      <dsp:nvSpPr>
        <dsp:cNvPr id="0" name=""/>
        <dsp:cNvSpPr/>
      </dsp:nvSpPr>
      <dsp:spPr>
        <a:xfrm>
          <a:off x="4358099" y="876800"/>
          <a:ext cx="1004062" cy="1004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FCEF459-EF27-41A4-A392-E6833AD28739}">
      <dsp:nvSpPr>
        <dsp:cNvPr id="0" name=""/>
        <dsp:cNvSpPr/>
      </dsp:nvSpPr>
      <dsp:spPr>
        <a:xfrm>
          <a:off x="3425756" y="279886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90000"/>
            </a:lnSpc>
            <a:spcBef>
              <a:spcPct val="0"/>
            </a:spcBef>
            <a:spcAft>
              <a:spcPct val="35000"/>
            </a:spcAft>
            <a:buNone/>
            <a:defRPr cap="all"/>
          </a:pPr>
          <a:r>
            <a:rPr lang="en-GB" sz="3700" kern="1200"/>
            <a:t>ESCAPE</a:t>
          </a:r>
          <a:endParaRPr lang="en-US" sz="3700" kern="1200"/>
        </a:p>
      </dsp:txBody>
      <dsp:txXfrm>
        <a:off x="3425756" y="2798862"/>
        <a:ext cx="2868750" cy="720000"/>
      </dsp:txXfrm>
    </dsp:sp>
    <dsp:sp modelId="{9B959296-5D03-4A5D-AF5B-AEEC9A2C3B42}">
      <dsp:nvSpPr>
        <dsp:cNvPr id="0" name=""/>
        <dsp:cNvSpPr/>
      </dsp:nvSpPr>
      <dsp:spPr>
        <a:xfrm>
          <a:off x="7355943" y="503862"/>
          <a:ext cx="1749937" cy="174993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52455-ED4E-453A-B97C-797C0C94C6CD}">
      <dsp:nvSpPr>
        <dsp:cNvPr id="0" name=""/>
        <dsp:cNvSpPr/>
      </dsp:nvSpPr>
      <dsp:spPr>
        <a:xfrm>
          <a:off x="7728881" y="876800"/>
          <a:ext cx="1004062" cy="10040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961953-BC45-4402-8764-219B033AEEFF}">
      <dsp:nvSpPr>
        <dsp:cNvPr id="0" name=""/>
        <dsp:cNvSpPr/>
      </dsp:nvSpPr>
      <dsp:spPr>
        <a:xfrm>
          <a:off x="6796537" y="2798862"/>
          <a:ext cx="286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44650">
            <a:lnSpc>
              <a:spcPct val="90000"/>
            </a:lnSpc>
            <a:spcBef>
              <a:spcPct val="0"/>
            </a:spcBef>
            <a:spcAft>
              <a:spcPct val="35000"/>
            </a:spcAft>
            <a:buNone/>
            <a:defRPr cap="all"/>
          </a:pPr>
          <a:r>
            <a:rPr lang="en-GB" sz="3700" kern="1200"/>
            <a:t>REASSURANCE</a:t>
          </a:r>
          <a:endParaRPr lang="en-US" sz="3700" kern="1200"/>
        </a:p>
      </dsp:txBody>
      <dsp:txXfrm>
        <a:off x="6796537" y="2798862"/>
        <a:ext cx="28687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8284680-960E-4A9A-99F8-59EEA78A8EC3}" type="datetimeFigureOut">
              <a:rPr lang="en-GB" smtClean="0"/>
              <a:t>30/01/2025</a:t>
            </a:fld>
            <a:endParaRPr lang="en-GB"/>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6E15724-A692-4161-BE73-99B57DFC8293}" type="slidenum">
              <a:rPr lang="en-GB" smtClean="0"/>
              <a:t>‹#›</a:t>
            </a:fld>
            <a:endParaRPr lang="en-GB"/>
          </a:p>
        </p:txBody>
      </p:sp>
    </p:spTree>
    <p:extLst>
      <p:ext uri="{BB962C8B-B14F-4D97-AF65-F5344CB8AC3E}">
        <p14:creationId xmlns:p14="http://schemas.microsoft.com/office/powerpoint/2010/main" val="3904542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B2DAABD-1E7A-40B4-9EC4-9EF7BFE377D4}" type="datetimeFigureOut">
              <a:rPr lang="en-GB" smtClean="0"/>
              <a:t>30/01/2025</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6B81A8B-984C-491A-9258-3E8FEF23B427}" type="slidenum">
              <a:rPr lang="en-GB" smtClean="0"/>
              <a:t>‹#›</a:t>
            </a:fld>
            <a:endParaRPr lang="en-GB"/>
          </a:p>
        </p:txBody>
      </p:sp>
    </p:spTree>
    <p:extLst>
      <p:ext uri="{BB962C8B-B14F-4D97-AF65-F5344CB8AC3E}">
        <p14:creationId xmlns:p14="http://schemas.microsoft.com/office/powerpoint/2010/main" val="261292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1</a:t>
            </a:fld>
            <a:endParaRPr lang="en-GB"/>
          </a:p>
        </p:txBody>
      </p:sp>
    </p:spTree>
    <p:extLst>
      <p:ext uri="{BB962C8B-B14F-4D97-AF65-F5344CB8AC3E}">
        <p14:creationId xmlns:p14="http://schemas.microsoft.com/office/powerpoint/2010/main" val="7153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Many worries and fears that children experience are absolutely a natural part of their development: they are hard-wired to stay close to their caregiver from birth, it keeps them safe (and alive!), this should reduce from about the age of 3 onwards; as their idea of the world changes, they take on new worries (strangers, monsters, what others think of them, their school performance etc). Our job is to listen to their worries with interest and help them learn that the world they live in is mostly a safe place and that they are able to cope with most things that happen.</a:t>
            </a:r>
          </a:p>
        </p:txBody>
      </p:sp>
      <p:sp>
        <p:nvSpPr>
          <p:cNvPr id="4" name="Slide Number Placeholder 3"/>
          <p:cNvSpPr>
            <a:spLocks noGrp="1"/>
          </p:cNvSpPr>
          <p:nvPr>
            <p:ph type="sldNum" sz="quarter" idx="10"/>
          </p:nvPr>
        </p:nvSpPr>
        <p:spPr/>
        <p:txBody>
          <a:bodyPr/>
          <a:lstStyle/>
          <a:p>
            <a:fld id="{F6B81A8B-984C-491A-9258-3E8FEF23B427}" type="slidenum">
              <a:rPr lang="en-GB" smtClean="0"/>
              <a:t>10</a:t>
            </a:fld>
            <a:endParaRPr lang="en-GB"/>
          </a:p>
        </p:txBody>
      </p:sp>
    </p:spTree>
    <p:extLst>
      <p:ext uri="{BB962C8B-B14F-4D97-AF65-F5344CB8AC3E}">
        <p14:creationId xmlns:p14="http://schemas.microsoft.com/office/powerpoint/2010/main" val="362263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Many worries and fears that children experience are absolutely a natural part of their development: they are hard-wired to stay close to their caregiver from birth, it keeps them safe (and alive!), this should reduce from about the age of 3 onwards; as their idea of the world changes, they take on new worries (strangers, monsters, what others think of them, their school performance etc). Our job is to listen to their worries with interest and help them learn that the world they live in is mostly a safe place and that they are able to cope with most things that happen.</a:t>
            </a:r>
          </a:p>
          <a:p>
            <a:endParaRPr lang="en-GB" dirty="0"/>
          </a:p>
        </p:txBody>
      </p:sp>
      <p:sp>
        <p:nvSpPr>
          <p:cNvPr id="4" name="Slide Number Placeholder 3"/>
          <p:cNvSpPr>
            <a:spLocks noGrp="1"/>
          </p:cNvSpPr>
          <p:nvPr>
            <p:ph type="sldNum" sz="quarter" idx="5"/>
          </p:nvPr>
        </p:nvSpPr>
        <p:spPr/>
        <p:txBody>
          <a:bodyPr/>
          <a:lstStyle/>
          <a:p>
            <a:fld id="{F6B81A8B-984C-491A-9258-3E8FEF23B427}" type="slidenum">
              <a:rPr lang="en-GB" smtClean="0"/>
              <a:t>11</a:t>
            </a:fld>
            <a:endParaRPr lang="en-GB"/>
          </a:p>
        </p:txBody>
      </p:sp>
    </p:spTree>
    <p:extLst>
      <p:ext uri="{BB962C8B-B14F-4D97-AF65-F5344CB8AC3E}">
        <p14:creationId xmlns:p14="http://schemas.microsoft.com/office/powerpoint/2010/main" val="26336900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looking at strategies that we can use to help our children manage their anxiety and worry – we can notice the part we play in their anxiety – not at all blaming ourselves – we too are hard-wired to protect, help and keep our children safe – but it is useful to be aware of what we might be doing that is </a:t>
            </a:r>
            <a:r>
              <a:rPr lang="en-GB" dirty="0" err="1"/>
              <a:t>infact</a:t>
            </a:r>
            <a:r>
              <a:rPr lang="en-GB" dirty="0"/>
              <a:t> keeping the anxiety going….</a:t>
            </a:r>
          </a:p>
        </p:txBody>
      </p:sp>
      <p:sp>
        <p:nvSpPr>
          <p:cNvPr id="4" name="Slide Number Placeholder 3"/>
          <p:cNvSpPr>
            <a:spLocks noGrp="1"/>
          </p:cNvSpPr>
          <p:nvPr>
            <p:ph type="sldNum" sz="quarter" idx="10"/>
          </p:nvPr>
        </p:nvSpPr>
        <p:spPr/>
        <p:txBody>
          <a:bodyPr/>
          <a:lstStyle/>
          <a:p>
            <a:fld id="{F6B81A8B-984C-491A-9258-3E8FEF23B427}" type="slidenum">
              <a:rPr lang="en-GB" smtClean="0"/>
              <a:t>12</a:t>
            </a:fld>
            <a:endParaRPr lang="en-GB"/>
          </a:p>
        </p:txBody>
      </p:sp>
    </p:spTree>
    <p:extLst>
      <p:ext uri="{BB962C8B-B14F-4D97-AF65-F5344CB8AC3E}">
        <p14:creationId xmlns:p14="http://schemas.microsoft.com/office/powerpoint/2010/main" val="1878472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Examples:</a:t>
            </a:r>
            <a:br>
              <a:rPr lang="en-GB" dirty="0"/>
            </a:br>
            <a:r>
              <a:rPr lang="en-GB" dirty="0"/>
              <a:t>avoid – not going to school</a:t>
            </a:r>
            <a:br>
              <a:rPr lang="en-GB" dirty="0"/>
            </a:br>
            <a:r>
              <a:rPr lang="en-GB" dirty="0"/>
              <a:t>escape – going in but going home sick if anxiety rises</a:t>
            </a:r>
            <a:br>
              <a:rPr lang="en-GB" dirty="0"/>
            </a:br>
            <a:r>
              <a:rPr lang="en-GB" dirty="0"/>
              <a:t>reassurance – asking parents lots of what if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Problem with all of these behaviours is that they take away the opportunity to learn that the danger isn’t as bad as we thought, the opportunity to learn that even if the worst thing happens we can actually cope with it and they teach that they only way to cope is to avoid, escape or continually have that reassurance, safety blanket – when in fact we don’t need any of these things.</a:t>
            </a:r>
          </a:p>
        </p:txBody>
      </p:sp>
      <p:sp>
        <p:nvSpPr>
          <p:cNvPr id="4" name="Slide Number Placeholder 3"/>
          <p:cNvSpPr>
            <a:spLocks noGrp="1"/>
          </p:cNvSpPr>
          <p:nvPr>
            <p:ph type="sldNum" sz="quarter" idx="10"/>
          </p:nvPr>
        </p:nvSpPr>
        <p:spPr/>
        <p:txBody>
          <a:bodyPr/>
          <a:lstStyle/>
          <a:p>
            <a:fld id="{F6B81A8B-984C-491A-9258-3E8FEF23B427}" type="slidenum">
              <a:rPr lang="en-GB" smtClean="0"/>
              <a:t>13</a:t>
            </a:fld>
            <a:endParaRPr lang="en-GB"/>
          </a:p>
        </p:txBody>
      </p:sp>
    </p:spTree>
    <p:extLst>
      <p:ext uri="{BB962C8B-B14F-4D97-AF65-F5344CB8AC3E}">
        <p14:creationId xmlns:p14="http://schemas.microsoft.com/office/powerpoint/2010/main" val="1098795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parents, our desire to make our children’s life easy and happy means that we often slip into rescuing and reassuring. It’s understandable. But it isn’t helpful. The aim is to support our children develop the skills needed to face challenges, feel confident enough to give things a go, learn that they can cope with difficulties, mistakes and tough times, that you will always be there to support but that you are not needed to solve all their problems or remove all difficulties.</a:t>
            </a:r>
          </a:p>
        </p:txBody>
      </p:sp>
      <p:sp>
        <p:nvSpPr>
          <p:cNvPr id="4" name="Slide Number Placeholder 3"/>
          <p:cNvSpPr>
            <a:spLocks noGrp="1"/>
          </p:cNvSpPr>
          <p:nvPr>
            <p:ph type="sldNum" sz="quarter" idx="10"/>
          </p:nvPr>
        </p:nvSpPr>
        <p:spPr/>
        <p:txBody>
          <a:bodyPr/>
          <a:lstStyle/>
          <a:p>
            <a:fld id="{F6B81A8B-984C-491A-9258-3E8FEF23B427}" type="slidenum">
              <a:rPr lang="en-GB" smtClean="0"/>
              <a:t>14</a:t>
            </a:fld>
            <a:endParaRPr lang="en-GB"/>
          </a:p>
        </p:txBody>
      </p:sp>
    </p:spTree>
    <p:extLst>
      <p:ext uri="{BB962C8B-B14F-4D97-AF65-F5344CB8AC3E}">
        <p14:creationId xmlns:p14="http://schemas.microsoft.com/office/powerpoint/2010/main" val="289333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15</a:t>
            </a:fld>
            <a:endParaRPr lang="en-GB"/>
          </a:p>
        </p:txBody>
      </p:sp>
    </p:spTree>
    <p:extLst>
      <p:ext uri="{BB962C8B-B14F-4D97-AF65-F5344CB8AC3E}">
        <p14:creationId xmlns:p14="http://schemas.microsoft.com/office/powerpoint/2010/main" val="40166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Breathing relaxes the nervous system, reduces the cortisol in the body, sends a message of calm and control to the brain, reduces your heart rate, lowers blood pressure. And if you focus on your breathing it also takes attention away from the worry.</a:t>
            </a:r>
          </a:p>
        </p:txBody>
      </p:sp>
      <p:sp>
        <p:nvSpPr>
          <p:cNvPr id="4" name="Slide Number Placeholder 3"/>
          <p:cNvSpPr>
            <a:spLocks noGrp="1"/>
          </p:cNvSpPr>
          <p:nvPr>
            <p:ph type="sldNum" sz="quarter" idx="10"/>
          </p:nvPr>
        </p:nvSpPr>
        <p:spPr/>
        <p:txBody>
          <a:bodyPr/>
          <a:lstStyle/>
          <a:p>
            <a:fld id="{F6B81A8B-984C-491A-9258-3E8FEF23B427}" type="slidenum">
              <a:rPr lang="en-GB" smtClean="0"/>
              <a:t>16</a:t>
            </a:fld>
            <a:endParaRPr lang="en-GB"/>
          </a:p>
        </p:txBody>
      </p:sp>
    </p:spTree>
    <p:extLst>
      <p:ext uri="{BB962C8B-B14F-4D97-AF65-F5344CB8AC3E}">
        <p14:creationId xmlns:p14="http://schemas.microsoft.com/office/powerpoint/2010/main" val="2462011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Incredibly useful strategy. </a:t>
            </a:r>
          </a:p>
          <a:p>
            <a:r>
              <a:rPr lang="en-GB" dirty="0"/>
              <a:t>Notice the worries and decide if you can do something about them – are they real or practical worries and if so, can you solve them yourself now (tell someone, change something, etc) or can you plan to do something about it another time or with the help of an adult? If you can’t do something about them (hypothetical worries – worries about the future, what if type worries) – put them to one side. Can use worry monsters for this, worry diaries or whatever works. Worrying about something you can’t change is a real waste of time, it achieves nothing – so we need to help our children to learn the very useful skill of putting our worries to one side if we can’t do anything about it or problem solving them if we can.</a:t>
            </a:r>
          </a:p>
        </p:txBody>
      </p:sp>
      <p:sp>
        <p:nvSpPr>
          <p:cNvPr id="4" name="Slide Number Placeholder 3"/>
          <p:cNvSpPr>
            <a:spLocks noGrp="1"/>
          </p:cNvSpPr>
          <p:nvPr>
            <p:ph type="sldNum" sz="quarter" idx="10"/>
          </p:nvPr>
        </p:nvSpPr>
        <p:spPr/>
        <p:txBody>
          <a:bodyPr/>
          <a:lstStyle/>
          <a:p>
            <a:fld id="{F6B81A8B-984C-491A-9258-3E8FEF23B427}" type="slidenum">
              <a:rPr lang="en-GB" smtClean="0"/>
              <a:t>17</a:t>
            </a:fld>
            <a:endParaRPr lang="en-GB"/>
          </a:p>
        </p:txBody>
      </p:sp>
    </p:spTree>
    <p:extLst>
      <p:ext uri="{BB962C8B-B14F-4D97-AF65-F5344CB8AC3E}">
        <p14:creationId xmlns:p14="http://schemas.microsoft.com/office/powerpoint/2010/main" val="195244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18</a:t>
            </a:fld>
            <a:endParaRPr lang="en-GB"/>
          </a:p>
        </p:txBody>
      </p:sp>
    </p:spTree>
    <p:extLst>
      <p:ext uri="{BB962C8B-B14F-4D97-AF65-F5344CB8AC3E}">
        <p14:creationId xmlns:p14="http://schemas.microsoft.com/office/powerpoint/2010/main" val="3918534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this to work, you need to really spend time imaging the safe place when feeling calm and settled – go through all the senses – what can you see in your safe place, what can you hear, what can you feel on your skin, what are the smells, the colours.</a:t>
            </a:r>
          </a:p>
        </p:txBody>
      </p:sp>
      <p:sp>
        <p:nvSpPr>
          <p:cNvPr id="4" name="Slide Number Placeholder 3"/>
          <p:cNvSpPr>
            <a:spLocks noGrp="1"/>
          </p:cNvSpPr>
          <p:nvPr>
            <p:ph type="sldNum" sz="quarter" idx="10"/>
          </p:nvPr>
        </p:nvSpPr>
        <p:spPr/>
        <p:txBody>
          <a:bodyPr/>
          <a:lstStyle/>
          <a:p>
            <a:fld id="{F6B81A8B-984C-491A-9258-3E8FEF23B427}" type="slidenum">
              <a:rPr lang="en-GB" smtClean="0"/>
              <a:t>19</a:t>
            </a:fld>
            <a:endParaRPr lang="en-GB"/>
          </a:p>
        </p:txBody>
      </p:sp>
    </p:spTree>
    <p:extLst>
      <p:ext uri="{BB962C8B-B14F-4D97-AF65-F5344CB8AC3E}">
        <p14:creationId xmlns:p14="http://schemas.microsoft.com/office/powerpoint/2010/main" val="2756442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Names; our service (work with schools, families and children – offering advice, resources, sounding boards as well as individual or group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Today – mental health is a huge field but chosen to look at the main issue amongst primary school children (and all ages) – anxiety and worry; look at what it is, how it is maintained or kept going and some strategies that we can use to help manage and reduce anxiety and worry</a:t>
            </a:r>
          </a:p>
        </p:txBody>
      </p:sp>
      <p:sp>
        <p:nvSpPr>
          <p:cNvPr id="4" name="Slide Number Placeholder 3"/>
          <p:cNvSpPr>
            <a:spLocks noGrp="1"/>
          </p:cNvSpPr>
          <p:nvPr>
            <p:ph type="sldNum" sz="quarter" idx="10"/>
          </p:nvPr>
        </p:nvSpPr>
        <p:spPr/>
        <p:txBody>
          <a:bodyPr/>
          <a:lstStyle/>
          <a:p>
            <a:fld id="{F6B81A8B-984C-491A-9258-3E8FEF23B427}" type="slidenum">
              <a:rPr lang="en-GB" smtClean="0"/>
              <a:t>2</a:t>
            </a:fld>
            <a:endParaRPr lang="en-GB"/>
          </a:p>
        </p:txBody>
      </p:sp>
    </p:spTree>
    <p:extLst>
      <p:ext uri="{BB962C8B-B14F-4D97-AF65-F5344CB8AC3E}">
        <p14:creationId xmlns:p14="http://schemas.microsoft.com/office/powerpoint/2010/main" val="656778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has endless possibilities – this is the most common one, but can change it to suit your child…..find 5 things that are red, 4 things that are purple….find 5 things beginning with a, 4 things beginning with b…….find 5 straight things, 4 curvy things…..</a:t>
            </a:r>
          </a:p>
        </p:txBody>
      </p:sp>
      <p:sp>
        <p:nvSpPr>
          <p:cNvPr id="4" name="Slide Number Placeholder 3"/>
          <p:cNvSpPr>
            <a:spLocks noGrp="1"/>
          </p:cNvSpPr>
          <p:nvPr>
            <p:ph type="sldNum" sz="quarter" idx="10"/>
          </p:nvPr>
        </p:nvSpPr>
        <p:spPr/>
        <p:txBody>
          <a:bodyPr/>
          <a:lstStyle/>
          <a:p>
            <a:fld id="{F6B81A8B-984C-491A-9258-3E8FEF23B427}" type="slidenum">
              <a:rPr lang="en-GB" smtClean="0"/>
              <a:t>20</a:t>
            </a:fld>
            <a:endParaRPr lang="en-GB"/>
          </a:p>
        </p:txBody>
      </p:sp>
    </p:spTree>
    <p:extLst>
      <p:ext uri="{BB962C8B-B14F-4D97-AF65-F5344CB8AC3E}">
        <p14:creationId xmlns:p14="http://schemas.microsoft.com/office/powerpoint/2010/main" val="1499250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 your child find a thought or two that is really meaningful to them….what do they need to remember, what makes them feel more in control or less anxious?</a:t>
            </a:r>
          </a:p>
        </p:txBody>
      </p:sp>
      <p:sp>
        <p:nvSpPr>
          <p:cNvPr id="4" name="Slide Number Placeholder 3"/>
          <p:cNvSpPr>
            <a:spLocks noGrp="1"/>
          </p:cNvSpPr>
          <p:nvPr>
            <p:ph type="sldNum" sz="quarter" idx="10"/>
          </p:nvPr>
        </p:nvSpPr>
        <p:spPr/>
        <p:txBody>
          <a:bodyPr/>
          <a:lstStyle/>
          <a:p>
            <a:fld id="{F6B81A8B-984C-491A-9258-3E8FEF23B427}" type="slidenum">
              <a:rPr lang="en-GB" smtClean="0"/>
              <a:t>21</a:t>
            </a:fld>
            <a:endParaRPr lang="en-GB"/>
          </a:p>
        </p:txBody>
      </p:sp>
    </p:spTree>
    <p:extLst>
      <p:ext uri="{BB962C8B-B14F-4D97-AF65-F5344CB8AC3E}">
        <p14:creationId xmlns:p14="http://schemas.microsoft.com/office/powerpoint/2010/main" val="188240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idea of facing our fears bit by bit. We can jump in at the deep end, but it can feel more manageable to take it slowly and learn more about ourselves, what helps and what doesn’t help at each step of the way.</a:t>
            </a:r>
          </a:p>
          <a:p>
            <a:r>
              <a:rPr lang="en-GB" dirty="0"/>
              <a:t>As an example….</a:t>
            </a:r>
          </a:p>
        </p:txBody>
      </p:sp>
      <p:sp>
        <p:nvSpPr>
          <p:cNvPr id="4" name="Slide Number Placeholder 3"/>
          <p:cNvSpPr>
            <a:spLocks noGrp="1"/>
          </p:cNvSpPr>
          <p:nvPr>
            <p:ph type="sldNum" sz="quarter" idx="10"/>
          </p:nvPr>
        </p:nvSpPr>
        <p:spPr/>
        <p:txBody>
          <a:bodyPr/>
          <a:lstStyle/>
          <a:p>
            <a:fld id="{F8C6B465-507F-41FC-AB36-89FD827A91BD}" type="slidenum">
              <a:rPr lang="en-GB" smtClean="0"/>
              <a:t>22</a:t>
            </a:fld>
            <a:endParaRPr lang="en-GB"/>
          </a:p>
        </p:txBody>
      </p:sp>
    </p:spTree>
    <p:extLst>
      <p:ext uri="{BB962C8B-B14F-4D97-AF65-F5344CB8AC3E}">
        <p14:creationId xmlns:p14="http://schemas.microsoft.com/office/powerpoint/2010/main" val="370659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Step 1: </a:t>
            </a:r>
            <a:r>
              <a:rPr lang="en-GB" sz="1200" b="1" i="1" dirty="0"/>
              <a:t>MAKE PLAN TO REDUCE ANXIETY </a:t>
            </a:r>
            <a:r>
              <a:rPr lang="en-GB" sz="1200" dirty="0"/>
              <a:t>– What is it that your child needs to learn or needs to change? Fully understand that short term relief of anxiety is only keeping it going in the long term. When calm and settled, agree a plan together.</a:t>
            </a:r>
          </a:p>
          <a:p>
            <a:br>
              <a:rPr lang="en-GB" sz="1200" dirty="0"/>
            </a:br>
            <a:r>
              <a:rPr lang="en-GB" sz="1200" b="1" dirty="0"/>
              <a:t>Step 2: </a:t>
            </a:r>
            <a:r>
              <a:rPr lang="en-GB" sz="1200" b="1" i="1" dirty="0"/>
              <a:t>START PRACTICING </a:t>
            </a:r>
            <a:r>
              <a:rPr lang="en-GB" sz="1200" dirty="0"/>
              <a:t>–  ‘Remember, this is just your anxiety trying to help you but it isn’t getting it right’. ‘I’m not going to answer that question as I want to help you defeat your anxiety gremlin/cope with anxiety, what can you do to focus on something else?’ ‘How can you cope with your anxiety?’ (suggest strategies, engage in another activity with child)</a:t>
            </a:r>
          </a:p>
          <a:p>
            <a:br>
              <a:rPr lang="en-GB" sz="1200" dirty="0"/>
            </a:br>
            <a:r>
              <a:rPr lang="en-GB" sz="1200" b="1" dirty="0"/>
              <a:t>Step 3: </a:t>
            </a:r>
            <a:r>
              <a:rPr lang="en-GB" sz="1200" b="1" i="1" dirty="0"/>
              <a:t>LOTS OF PRAISE, FOCUS ON WHAT HAPPENED AND WHAT LEARNT </a:t>
            </a:r>
            <a:r>
              <a:rPr lang="en-GB" sz="1200" dirty="0"/>
              <a:t>e.g. went to school and coped, gave it a go, breathing helped. </a:t>
            </a:r>
          </a:p>
          <a:p>
            <a:endParaRPr lang="en-GB" baseline="0" dirty="0"/>
          </a:p>
        </p:txBody>
      </p:sp>
      <p:sp>
        <p:nvSpPr>
          <p:cNvPr id="4" name="Slide Number Placeholder 3"/>
          <p:cNvSpPr>
            <a:spLocks noGrp="1"/>
          </p:cNvSpPr>
          <p:nvPr>
            <p:ph type="sldNum" sz="quarter" idx="10"/>
          </p:nvPr>
        </p:nvSpPr>
        <p:spPr/>
        <p:txBody>
          <a:bodyPr/>
          <a:lstStyle/>
          <a:p>
            <a:fld id="{F8C6B465-507F-41FC-AB36-89FD827A91BD}" type="slidenum">
              <a:rPr lang="en-GB" smtClean="0"/>
              <a:t>23</a:t>
            </a:fld>
            <a:endParaRPr lang="en-GB"/>
          </a:p>
        </p:txBody>
      </p:sp>
    </p:spTree>
    <p:extLst>
      <p:ext uri="{BB962C8B-B14F-4D97-AF65-F5344CB8AC3E}">
        <p14:creationId xmlns:p14="http://schemas.microsoft.com/office/powerpoint/2010/main" val="1242689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24</a:t>
            </a:fld>
            <a:endParaRPr lang="en-GB"/>
          </a:p>
        </p:txBody>
      </p:sp>
    </p:spTree>
    <p:extLst>
      <p:ext uri="{BB962C8B-B14F-4D97-AF65-F5344CB8AC3E}">
        <p14:creationId xmlns:p14="http://schemas.microsoft.com/office/powerpoint/2010/main" val="1875792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25</a:t>
            </a:fld>
            <a:endParaRPr lang="en-GB"/>
          </a:p>
        </p:txBody>
      </p:sp>
    </p:spTree>
    <p:extLst>
      <p:ext uri="{BB962C8B-B14F-4D97-AF65-F5344CB8AC3E}">
        <p14:creationId xmlns:p14="http://schemas.microsoft.com/office/powerpoint/2010/main" val="3195617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Maddy </a:t>
            </a:r>
          </a:p>
        </p:txBody>
      </p:sp>
      <p:sp>
        <p:nvSpPr>
          <p:cNvPr id="4" name="Slide Number Placeholder 3"/>
          <p:cNvSpPr>
            <a:spLocks noGrp="1"/>
          </p:cNvSpPr>
          <p:nvPr>
            <p:ph type="sldNum" sz="quarter" idx="10"/>
          </p:nvPr>
        </p:nvSpPr>
        <p:spPr/>
        <p:txBody>
          <a:bodyPr/>
          <a:lstStyle/>
          <a:p>
            <a:fld id="{F6B81A8B-984C-491A-9258-3E8FEF23B427}" type="slidenum">
              <a:rPr lang="en-GB" smtClean="0"/>
              <a:t>26</a:t>
            </a:fld>
            <a:endParaRPr lang="en-GB"/>
          </a:p>
        </p:txBody>
      </p:sp>
    </p:spTree>
    <p:extLst>
      <p:ext uri="{BB962C8B-B14F-4D97-AF65-F5344CB8AC3E}">
        <p14:creationId xmlns:p14="http://schemas.microsoft.com/office/powerpoint/2010/main" val="1269583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listening!</a:t>
            </a:r>
          </a:p>
        </p:txBody>
      </p:sp>
      <p:sp>
        <p:nvSpPr>
          <p:cNvPr id="4" name="Slide Number Placeholder 3"/>
          <p:cNvSpPr>
            <a:spLocks noGrp="1"/>
          </p:cNvSpPr>
          <p:nvPr>
            <p:ph type="sldNum" sz="quarter" idx="10"/>
          </p:nvPr>
        </p:nvSpPr>
        <p:spPr/>
        <p:txBody>
          <a:bodyPr/>
          <a:lstStyle/>
          <a:p>
            <a:fld id="{F6B81A8B-984C-491A-9258-3E8FEF23B427}" type="slidenum">
              <a:rPr lang="en-GB" smtClean="0"/>
              <a:t>27</a:t>
            </a:fld>
            <a:endParaRPr lang="en-GB"/>
          </a:p>
        </p:txBody>
      </p:sp>
    </p:spTree>
    <p:extLst>
      <p:ext uri="{BB962C8B-B14F-4D97-AF65-F5344CB8AC3E}">
        <p14:creationId xmlns:p14="http://schemas.microsoft.com/office/powerpoint/2010/main" val="4112870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3</a:t>
            </a:fld>
            <a:endParaRPr lang="en-GB"/>
          </a:p>
        </p:txBody>
      </p:sp>
    </p:spTree>
    <p:extLst>
      <p:ext uri="{BB962C8B-B14F-4D97-AF65-F5344CB8AC3E}">
        <p14:creationId xmlns:p14="http://schemas.microsoft.com/office/powerpoint/2010/main" val="45096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4</a:t>
            </a:fld>
            <a:endParaRPr lang="en-GB"/>
          </a:p>
        </p:txBody>
      </p:sp>
    </p:spTree>
    <p:extLst>
      <p:ext uri="{BB962C8B-B14F-4D97-AF65-F5344CB8AC3E}">
        <p14:creationId xmlns:p14="http://schemas.microsoft.com/office/powerpoint/2010/main" val="36942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three aspects can be useful when there is real danger or threat – they prepare our body, thinking and behaviour to keep us safe; however all aspects are problematic when there is no real danger. We are left feeling shaky, thinking and imagining the worst and then unable to get on and do the things we want to or need to do. But the good thing is, all three aspects can be managed and changed.</a:t>
            </a:r>
          </a:p>
        </p:txBody>
      </p:sp>
      <p:sp>
        <p:nvSpPr>
          <p:cNvPr id="4" name="Slide Number Placeholder 3"/>
          <p:cNvSpPr>
            <a:spLocks noGrp="1"/>
          </p:cNvSpPr>
          <p:nvPr>
            <p:ph type="sldNum" sz="quarter" idx="10"/>
          </p:nvPr>
        </p:nvSpPr>
        <p:spPr/>
        <p:txBody>
          <a:bodyPr/>
          <a:lstStyle/>
          <a:p>
            <a:fld id="{F6B81A8B-984C-491A-9258-3E8FEF23B427}" type="slidenum">
              <a:rPr lang="en-GB" smtClean="0"/>
              <a:t>5</a:t>
            </a:fld>
            <a:endParaRPr lang="en-GB"/>
          </a:p>
        </p:txBody>
      </p:sp>
    </p:spTree>
    <p:extLst>
      <p:ext uri="{BB962C8B-B14F-4D97-AF65-F5344CB8AC3E}">
        <p14:creationId xmlns:p14="http://schemas.microsoft.com/office/powerpoint/2010/main" val="215713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how do we know when our anxiety is a normal, useful part of being human and when does it become a problem?</a:t>
            </a:r>
          </a:p>
          <a:p>
            <a:endParaRPr lang="en-US">
              <a:cs typeface="Calibri"/>
            </a:endParaRPr>
          </a:p>
          <a:p>
            <a:r>
              <a:rPr lang="en-US">
                <a:cs typeface="Calibri"/>
              </a:rPr>
              <a:t>It becomes a problem</a:t>
            </a:r>
          </a:p>
        </p:txBody>
      </p:sp>
      <p:sp>
        <p:nvSpPr>
          <p:cNvPr id="4" name="Slide Number Placeholder 3"/>
          <p:cNvSpPr>
            <a:spLocks noGrp="1"/>
          </p:cNvSpPr>
          <p:nvPr>
            <p:ph type="sldNum" sz="quarter" idx="5"/>
          </p:nvPr>
        </p:nvSpPr>
        <p:spPr/>
        <p:txBody>
          <a:bodyPr/>
          <a:lstStyle/>
          <a:p>
            <a:fld id="{74D6F88D-A684-46CD-872D-4B94CE9DE449}" type="slidenum">
              <a:rPr lang="en-GB" smtClean="0"/>
              <a:t>6</a:t>
            </a:fld>
            <a:endParaRPr lang="en-GB"/>
          </a:p>
        </p:txBody>
      </p:sp>
    </p:spTree>
    <p:extLst>
      <p:ext uri="{BB962C8B-B14F-4D97-AF65-F5344CB8AC3E}">
        <p14:creationId xmlns:p14="http://schemas.microsoft.com/office/powerpoint/2010/main" val="3148520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think it's also useful to understand what's </a:t>
            </a:r>
            <a:r>
              <a:rPr lang="en-US" dirty="0" err="1">
                <a:cs typeface="Calibri"/>
              </a:rPr>
              <a:t>happenning</a:t>
            </a:r>
            <a:r>
              <a:rPr lang="en-US" dirty="0">
                <a:cs typeface="Calibri"/>
              </a:rPr>
              <a:t> in our brain, when we're </a:t>
            </a:r>
            <a:r>
              <a:rPr lang="en-US" dirty="0" err="1">
                <a:cs typeface="Calibri"/>
              </a:rPr>
              <a:t>anxous</a:t>
            </a:r>
            <a:r>
              <a:rPr lang="en-US" dirty="0">
                <a:cs typeface="Calibri"/>
              </a:rPr>
              <a:t> and this is an example that I use with children, that you might find helpful to use in explaining to them.</a:t>
            </a:r>
          </a:p>
          <a:p>
            <a:r>
              <a:rPr lang="en-US" dirty="0">
                <a:cs typeface="Calibri"/>
              </a:rPr>
              <a:t>It's an example from a man called Dan Siegel, who does actually explain it much better than I do. If you are interested in finding out more about your child's brain, he's a guy </a:t>
            </a:r>
            <a:r>
              <a:rPr lang="en-US" dirty="0" err="1">
                <a:cs typeface="Calibri"/>
              </a:rPr>
              <a:t>thats</a:t>
            </a:r>
            <a:r>
              <a:rPr lang="en-US" dirty="0">
                <a:cs typeface="Calibri"/>
              </a:rPr>
              <a:t> definitely worth checking out, </a:t>
            </a:r>
          </a:p>
        </p:txBody>
      </p:sp>
      <p:sp>
        <p:nvSpPr>
          <p:cNvPr id="4" name="Slide Number Placeholder 3"/>
          <p:cNvSpPr>
            <a:spLocks noGrp="1"/>
          </p:cNvSpPr>
          <p:nvPr>
            <p:ph type="sldNum" sz="quarter" idx="5"/>
          </p:nvPr>
        </p:nvSpPr>
        <p:spPr/>
        <p:txBody>
          <a:bodyPr/>
          <a:lstStyle/>
          <a:p>
            <a:fld id="{74D6F88D-A684-46CD-872D-4B94CE9DE449}" type="slidenum">
              <a:rPr lang="en-GB" smtClean="0"/>
              <a:t>7</a:t>
            </a:fld>
            <a:endParaRPr lang="en-GB"/>
          </a:p>
        </p:txBody>
      </p:sp>
    </p:spTree>
    <p:extLst>
      <p:ext uri="{BB962C8B-B14F-4D97-AF65-F5344CB8AC3E}">
        <p14:creationId xmlns:p14="http://schemas.microsoft.com/office/powerpoint/2010/main" val="1697058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Put very simply, anxiety is almost always imagining the worst – overestimating the actual danger, risk or bad outcome and thinking that you are unable to cope.</a:t>
            </a:r>
          </a:p>
        </p:txBody>
      </p:sp>
      <p:sp>
        <p:nvSpPr>
          <p:cNvPr id="4" name="Slide Number Placeholder 3"/>
          <p:cNvSpPr>
            <a:spLocks noGrp="1"/>
          </p:cNvSpPr>
          <p:nvPr>
            <p:ph type="sldNum" sz="quarter" idx="10"/>
          </p:nvPr>
        </p:nvSpPr>
        <p:spPr/>
        <p:txBody>
          <a:bodyPr/>
          <a:lstStyle/>
          <a:p>
            <a:fld id="{F6B81A8B-984C-491A-9258-3E8FEF23B427}" type="slidenum">
              <a:rPr lang="en-GB" smtClean="0"/>
              <a:t>8</a:t>
            </a:fld>
            <a:endParaRPr lang="en-GB"/>
          </a:p>
        </p:txBody>
      </p:sp>
    </p:spTree>
    <p:extLst>
      <p:ext uri="{BB962C8B-B14F-4D97-AF65-F5344CB8AC3E}">
        <p14:creationId xmlns:p14="http://schemas.microsoft.com/office/powerpoint/2010/main" val="335965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6B81A8B-984C-491A-9258-3E8FEF23B427}" type="slidenum">
              <a:rPr lang="en-GB" smtClean="0"/>
              <a:t>9</a:t>
            </a:fld>
            <a:endParaRPr lang="en-GB"/>
          </a:p>
        </p:txBody>
      </p:sp>
    </p:spTree>
    <p:extLst>
      <p:ext uri="{BB962C8B-B14F-4D97-AF65-F5344CB8AC3E}">
        <p14:creationId xmlns:p14="http://schemas.microsoft.com/office/powerpoint/2010/main" val="2452719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557" name="Group 1556"/>
          <p:cNvGrpSpPr/>
          <p:nvPr/>
        </p:nvGrpSpPr>
        <p:grpSpPr>
          <a:xfrm>
            <a:off x="0" y="420256"/>
            <a:ext cx="12188952" cy="3795497"/>
            <a:chOff x="0" y="420256"/>
            <a:chExt cx="12188952" cy="3795497"/>
          </a:xfrm>
        </p:grpSpPr>
        <p:cxnSp>
          <p:nvCxnSpPr>
            <p:cNvPr id="1558" name="Straight Connector 1557"/>
            <p:cNvCxnSpPr/>
            <p:nvPr/>
          </p:nvCxnSpPr>
          <p:spPr>
            <a:xfrm>
              <a:off x="0" y="4215753"/>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59" name="Straight Connector 1558"/>
            <p:cNvCxnSpPr/>
            <p:nvPr/>
          </p:nvCxnSpPr>
          <p:spPr>
            <a:xfrm>
              <a:off x="0" y="379403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0" y="337231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0" y="295058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2" name="Straight Connector 1561"/>
            <p:cNvCxnSpPr/>
            <p:nvPr/>
          </p:nvCxnSpPr>
          <p:spPr>
            <a:xfrm>
              <a:off x="0" y="252886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3" name="Straight Connector 1562"/>
            <p:cNvCxnSpPr/>
            <p:nvPr/>
          </p:nvCxnSpPr>
          <p:spPr>
            <a:xfrm>
              <a:off x="0" y="2107144"/>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4" name="Straight Connector 1563"/>
            <p:cNvCxnSpPr/>
            <p:nvPr/>
          </p:nvCxnSpPr>
          <p:spPr>
            <a:xfrm>
              <a:off x="0" y="1685422"/>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5" name="Straight Connector 1564"/>
            <p:cNvCxnSpPr/>
            <p:nvPr/>
          </p:nvCxnSpPr>
          <p:spPr>
            <a:xfrm>
              <a:off x="0" y="1263700"/>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6" name="Straight Connector 1565"/>
            <p:cNvCxnSpPr/>
            <p:nvPr/>
          </p:nvCxnSpPr>
          <p:spPr>
            <a:xfrm>
              <a:off x="0" y="841978"/>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7" name="Straight Connector 1566"/>
            <p:cNvCxnSpPr/>
            <p:nvPr/>
          </p:nvCxnSpPr>
          <p:spPr>
            <a:xfrm>
              <a:off x="0" y="420256"/>
              <a:ext cx="12188952" cy="0"/>
            </a:xfrm>
            <a:prstGeom prst="line">
              <a:avLst/>
            </a:prstGeom>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568"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69"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0"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1"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2"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3"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4"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5"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6"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7"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8"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79"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0"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1"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2"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3"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4"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5"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6"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7"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8"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89"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0"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1"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2"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3"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4"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5"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6"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7"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8"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99"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0"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1"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2"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3"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4"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5"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6"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7"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8"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09" name="Oval 1608"/>
          <p:cNvSpPr/>
          <p:nvPr/>
        </p:nvSpPr>
        <p:spPr>
          <a:xfrm>
            <a:off x="71204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0"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1" name="Oval 1610"/>
          <p:cNvSpPr/>
          <p:nvPr/>
        </p:nvSpPr>
        <p:spPr>
          <a:xfrm>
            <a:off x="3774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2"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3"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4"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5"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6"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7"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18" name="Oval 1617"/>
          <p:cNvSpPr/>
          <p:nvPr/>
        </p:nvSpPr>
        <p:spPr>
          <a:xfrm>
            <a:off x="12203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19" name="Oval 1618"/>
          <p:cNvSpPr/>
          <p:nvPr/>
        </p:nvSpPr>
        <p:spPr>
          <a:xfrm>
            <a:off x="20632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0" name="Oval 1619"/>
          <p:cNvSpPr/>
          <p:nvPr/>
        </p:nvSpPr>
        <p:spPr>
          <a:xfrm>
            <a:off x="29060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1" name="Oval 1620"/>
          <p:cNvSpPr/>
          <p:nvPr/>
        </p:nvSpPr>
        <p:spPr>
          <a:xfrm>
            <a:off x="37489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2" name="Oval 1621"/>
          <p:cNvSpPr/>
          <p:nvPr/>
        </p:nvSpPr>
        <p:spPr>
          <a:xfrm>
            <a:off x="45918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3" name="Oval 1622"/>
          <p:cNvSpPr/>
          <p:nvPr/>
        </p:nvSpPr>
        <p:spPr>
          <a:xfrm>
            <a:off x="54347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4" name="Oval 1623"/>
          <p:cNvSpPr/>
          <p:nvPr/>
        </p:nvSpPr>
        <p:spPr>
          <a:xfrm>
            <a:off x="62776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6" name="Oval 1625"/>
          <p:cNvSpPr/>
          <p:nvPr/>
        </p:nvSpPr>
        <p:spPr>
          <a:xfrm>
            <a:off x="880625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7"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28" name="Oval 1627"/>
          <p:cNvSpPr/>
          <p:nvPr/>
        </p:nvSpPr>
        <p:spPr>
          <a:xfrm>
            <a:off x="796337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29"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0" name="Oval 1629"/>
          <p:cNvSpPr/>
          <p:nvPr/>
        </p:nvSpPr>
        <p:spPr>
          <a:xfrm>
            <a:off x="1049201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1"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2" name="Oval 1631"/>
          <p:cNvSpPr/>
          <p:nvPr/>
        </p:nvSpPr>
        <p:spPr>
          <a:xfrm>
            <a:off x="964913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3"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4"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5" name="Oval 1634"/>
          <p:cNvSpPr/>
          <p:nvPr/>
        </p:nvSpPr>
        <p:spPr>
          <a:xfrm>
            <a:off x="11334899" y="365858"/>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636"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7" name="Oval 1636"/>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8"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39" name="Oval 1638"/>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0" name="Oval 1639"/>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1" name="Oval 1640"/>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2" name="Oval 1641"/>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3" name="Oval 1642"/>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4" name="Oval 1643"/>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5" name="Oval 1644"/>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6" name="Oval 1645"/>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7" name="Oval 1646"/>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8" name="Oval 1647"/>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49" name="Oval 1648"/>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0" name="Oval 1649"/>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1" name="Oval 1650"/>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2"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3"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4"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5"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6"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7"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8"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59"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0"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1"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2"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3"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4"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5"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6"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7" name="Oval 1666"/>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8" name="Oval 1667"/>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69" name="Oval 1668"/>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0" name="Oval 1669"/>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1" name="Oval 1670"/>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2" name="Oval 1671"/>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3" name="Oval 1672"/>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4" name="Oval 1673"/>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5" name="Oval 1674"/>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6" name="Oval 1675"/>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7" name="Oval 1676"/>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8" name="Oval 1677"/>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79" name="Oval 1678"/>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0"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1" name="Oval 1680"/>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2"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3"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4"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5"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6"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7"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8"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89"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0"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1"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2"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3"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4"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5"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6"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7"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8"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99"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0"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1" name="Oval 1700"/>
          <p:cNvSpPr/>
          <p:nvPr/>
        </p:nvSpPr>
        <p:spPr>
          <a:xfrm>
            <a:off x="71204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2"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3" name="Oval 1702"/>
          <p:cNvSpPr/>
          <p:nvPr/>
        </p:nvSpPr>
        <p:spPr>
          <a:xfrm>
            <a:off x="3774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04"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5"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6"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7"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8"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09"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0" name="Oval 1709"/>
          <p:cNvSpPr/>
          <p:nvPr/>
        </p:nvSpPr>
        <p:spPr>
          <a:xfrm>
            <a:off x="12203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1" name="Oval 1710"/>
          <p:cNvSpPr/>
          <p:nvPr/>
        </p:nvSpPr>
        <p:spPr>
          <a:xfrm>
            <a:off x="20632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2" name="Oval 1711"/>
          <p:cNvSpPr/>
          <p:nvPr/>
        </p:nvSpPr>
        <p:spPr>
          <a:xfrm>
            <a:off x="29060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3" name="Oval 1712"/>
          <p:cNvSpPr/>
          <p:nvPr/>
        </p:nvSpPr>
        <p:spPr>
          <a:xfrm>
            <a:off x="37489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4" name="Oval 1713"/>
          <p:cNvSpPr/>
          <p:nvPr/>
        </p:nvSpPr>
        <p:spPr>
          <a:xfrm>
            <a:off x="45918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5" name="Oval 1714"/>
          <p:cNvSpPr/>
          <p:nvPr/>
        </p:nvSpPr>
        <p:spPr>
          <a:xfrm>
            <a:off x="54347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6" name="Oval 1715"/>
          <p:cNvSpPr/>
          <p:nvPr/>
        </p:nvSpPr>
        <p:spPr>
          <a:xfrm>
            <a:off x="62776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7"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18" name="Oval 1717"/>
          <p:cNvSpPr/>
          <p:nvPr/>
        </p:nvSpPr>
        <p:spPr>
          <a:xfrm>
            <a:off x="880625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19"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0" name="Oval 1719"/>
          <p:cNvSpPr/>
          <p:nvPr/>
        </p:nvSpPr>
        <p:spPr>
          <a:xfrm>
            <a:off x="796337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1"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2" name="Oval 1721"/>
          <p:cNvSpPr/>
          <p:nvPr/>
        </p:nvSpPr>
        <p:spPr>
          <a:xfrm>
            <a:off x="1049201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3"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4" name="Oval 1723"/>
          <p:cNvSpPr/>
          <p:nvPr/>
        </p:nvSpPr>
        <p:spPr>
          <a:xfrm>
            <a:off x="964913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5"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6"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7" name="Oval 1726"/>
          <p:cNvSpPr/>
          <p:nvPr/>
        </p:nvSpPr>
        <p:spPr>
          <a:xfrm>
            <a:off x="11334899" y="121135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28"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29" name="Oval 1728"/>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0" name="Oval 1729"/>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1" name="Oval 1730"/>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2" name="Oval 1731"/>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3" name="Oval 1732"/>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4" name="Oval 1733"/>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5" name="Oval 1734"/>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6" name="Oval 1735"/>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7" name="Oval 1736"/>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8" name="Oval 1737"/>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39" name="Oval 1738"/>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0" name="Oval 1739"/>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1" name="Oval 1740"/>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2" name="Oval 1741"/>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3"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4"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5"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6"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7"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8"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0"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1"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2"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3"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4"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5"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6"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7"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8" name="Oval 1757"/>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59" name="Oval 1758"/>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0" name="Oval 1759"/>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1" name="Oval 1760"/>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2" name="Oval 1761"/>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3" name="Oval 1762"/>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4" name="Oval 1763"/>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5" name="Oval 1764"/>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6" name="Oval 1765"/>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7" name="Oval 1766"/>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8" name="Oval 1767"/>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69" name="Oval 1768"/>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0" name="Oval 1769"/>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1" name="Oval 1770"/>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2"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3" name="Oval 1772"/>
          <p:cNvSpPr/>
          <p:nvPr/>
        </p:nvSpPr>
        <p:spPr>
          <a:xfrm>
            <a:off x="71204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5" name="Oval 1774"/>
          <p:cNvSpPr/>
          <p:nvPr/>
        </p:nvSpPr>
        <p:spPr>
          <a:xfrm>
            <a:off x="3774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76"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7"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8"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79"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0"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1"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82" name="Oval 1781"/>
          <p:cNvSpPr/>
          <p:nvPr/>
        </p:nvSpPr>
        <p:spPr>
          <a:xfrm>
            <a:off x="12203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3" name="Oval 1782"/>
          <p:cNvSpPr/>
          <p:nvPr/>
        </p:nvSpPr>
        <p:spPr>
          <a:xfrm>
            <a:off x="20632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4" name="Oval 1783"/>
          <p:cNvSpPr/>
          <p:nvPr/>
        </p:nvSpPr>
        <p:spPr>
          <a:xfrm>
            <a:off x="29060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5" name="Oval 1784"/>
          <p:cNvSpPr/>
          <p:nvPr/>
        </p:nvSpPr>
        <p:spPr>
          <a:xfrm>
            <a:off x="37489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6" name="Oval 1785"/>
          <p:cNvSpPr/>
          <p:nvPr/>
        </p:nvSpPr>
        <p:spPr>
          <a:xfrm>
            <a:off x="45918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7" name="Oval 1786"/>
          <p:cNvSpPr/>
          <p:nvPr/>
        </p:nvSpPr>
        <p:spPr>
          <a:xfrm>
            <a:off x="54347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8" name="Oval 1787"/>
          <p:cNvSpPr/>
          <p:nvPr/>
        </p:nvSpPr>
        <p:spPr>
          <a:xfrm>
            <a:off x="62776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89"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0" name="Oval 1789"/>
          <p:cNvSpPr/>
          <p:nvPr/>
        </p:nvSpPr>
        <p:spPr>
          <a:xfrm>
            <a:off x="880625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1"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2" name="Oval 1791"/>
          <p:cNvSpPr/>
          <p:nvPr/>
        </p:nvSpPr>
        <p:spPr>
          <a:xfrm>
            <a:off x="796337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4" name="Oval 1793"/>
          <p:cNvSpPr/>
          <p:nvPr/>
        </p:nvSpPr>
        <p:spPr>
          <a:xfrm>
            <a:off x="1049201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5"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6" name="Oval 1795"/>
          <p:cNvSpPr/>
          <p:nvPr/>
        </p:nvSpPr>
        <p:spPr>
          <a:xfrm>
            <a:off x="964913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797"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8"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99" name="Oval 1798"/>
          <p:cNvSpPr/>
          <p:nvPr/>
        </p:nvSpPr>
        <p:spPr>
          <a:xfrm>
            <a:off x="11334899" y="2053953"/>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00"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1" name="Oval 1800"/>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2" name="Oval 1801"/>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3" name="Oval 1802"/>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4" name="Oval 1803"/>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5" name="Oval 1804"/>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6" name="Oval 1805"/>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7" name="Oval 1806"/>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8" name="Oval 1807"/>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09" name="Oval 1808"/>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0" name="Oval 1809"/>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1" name="Oval 1810"/>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2" name="Oval 1811"/>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3" name="Oval 1812"/>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4" name="Oval 1813"/>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5"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6"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7"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8"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19"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0"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1"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2"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3"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4"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5"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6"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7"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8"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29"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0" name="Oval 1829"/>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1" name="Oval 1830"/>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2" name="Oval 1831"/>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3" name="Oval 1832"/>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4" name="Oval 1833"/>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5" name="Oval 1834"/>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6" name="Oval 1835"/>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7" name="Oval 1836"/>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8" name="Oval 1837"/>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39" name="Oval 1838"/>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0" name="Oval 1839"/>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1" name="Oval 1840"/>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2" name="Oval 1841"/>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3" name="Oval 1842"/>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4"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5" name="Oval 1844"/>
          <p:cNvSpPr/>
          <p:nvPr/>
        </p:nvSpPr>
        <p:spPr>
          <a:xfrm>
            <a:off x="71204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6"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7" name="Oval 1846"/>
          <p:cNvSpPr/>
          <p:nvPr/>
        </p:nvSpPr>
        <p:spPr>
          <a:xfrm>
            <a:off x="3774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48"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49"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0"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1"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2"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3"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54" name="Oval 1853"/>
          <p:cNvSpPr/>
          <p:nvPr/>
        </p:nvSpPr>
        <p:spPr>
          <a:xfrm>
            <a:off x="12203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5" name="Oval 1854"/>
          <p:cNvSpPr/>
          <p:nvPr/>
        </p:nvSpPr>
        <p:spPr>
          <a:xfrm>
            <a:off x="20632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6" name="Oval 1855"/>
          <p:cNvSpPr/>
          <p:nvPr/>
        </p:nvSpPr>
        <p:spPr>
          <a:xfrm>
            <a:off x="29060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7" name="Oval 1856"/>
          <p:cNvSpPr/>
          <p:nvPr/>
        </p:nvSpPr>
        <p:spPr>
          <a:xfrm>
            <a:off x="37489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8" name="Oval 1857"/>
          <p:cNvSpPr/>
          <p:nvPr/>
        </p:nvSpPr>
        <p:spPr>
          <a:xfrm>
            <a:off x="45918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59" name="Oval 1858"/>
          <p:cNvSpPr/>
          <p:nvPr/>
        </p:nvSpPr>
        <p:spPr>
          <a:xfrm>
            <a:off x="54347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0" name="Oval 1859"/>
          <p:cNvSpPr/>
          <p:nvPr/>
        </p:nvSpPr>
        <p:spPr>
          <a:xfrm>
            <a:off x="62776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1"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2" name="Oval 1861"/>
          <p:cNvSpPr/>
          <p:nvPr/>
        </p:nvSpPr>
        <p:spPr>
          <a:xfrm>
            <a:off x="880625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3"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4" name="Oval 1863"/>
          <p:cNvSpPr/>
          <p:nvPr/>
        </p:nvSpPr>
        <p:spPr>
          <a:xfrm>
            <a:off x="796337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5"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6" name="Oval 1865"/>
          <p:cNvSpPr/>
          <p:nvPr/>
        </p:nvSpPr>
        <p:spPr>
          <a:xfrm>
            <a:off x="1049201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7"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8" name="Oval 1867"/>
          <p:cNvSpPr/>
          <p:nvPr/>
        </p:nvSpPr>
        <p:spPr>
          <a:xfrm>
            <a:off x="964913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69"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0"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1" name="Oval 1870"/>
          <p:cNvSpPr/>
          <p:nvPr/>
        </p:nvSpPr>
        <p:spPr>
          <a:xfrm>
            <a:off x="11334899" y="2902626"/>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872"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3" name="Oval 1872"/>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4" name="Oval 1873"/>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5" name="Oval 1874"/>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6" name="Oval 1875"/>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7" name="Oval 1876"/>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8" name="Oval 1877"/>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79" name="Oval 1878"/>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0" name="Oval 1879"/>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1" name="Oval 1880"/>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2" name="Oval 1881"/>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3" name="Oval 1882"/>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4" name="Oval 1883"/>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5" name="Oval 1884"/>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6" name="Oval 1885"/>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7"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8"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89"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0"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1"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2"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3"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4"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5"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6"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7"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8"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99"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0"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1"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2" name="Oval 1901"/>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3" name="Oval 1902"/>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4" name="Oval 1903"/>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5" name="Oval 1904"/>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6" name="Oval 1905"/>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7" name="Oval 1906"/>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8" name="Oval 1907"/>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09" name="Oval 1908"/>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0" name="Oval 1909"/>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1" name="Oval 1910"/>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2" name="Oval 1911"/>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3" name="Oval 1912"/>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4" name="Oval 1913"/>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5" name="Oval 1914"/>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6"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7" name="Oval 1916"/>
          <p:cNvSpPr/>
          <p:nvPr/>
        </p:nvSpPr>
        <p:spPr>
          <a:xfrm>
            <a:off x="71204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18"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19" name="Oval 1918"/>
          <p:cNvSpPr/>
          <p:nvPr/>
        </p:nvSpPr>
        <p:spPr>
          <a:xfrm>
            <a:off x="3774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0"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1"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2"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3"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4"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5"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26" name="Oval 1925"/>
          <p:cNvSpPr/>
          <p:nvPr/>
        </p:nvSpPr>
        <p:spPr>
          <a:xfrm>
            <a:off x="12203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7" name="Oval 1926"/>
          <p:cNvSpPr/>
          <p:nvPr/>
        </p:nvSpPr>
        <p:spPr>
          <a:xfrm>
            <a:off x="20632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8" name="Oval 1927"/>
          <p:cNvSpPr/>
          <p:nvPr/>
        </p:nvSpPr>
        <p:spPr>
          <a:xfrm>
            <a:off x="29060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29" name="Oval 1928"/>
          <p:cNvSpPr/>
          <p:nvPr/>
        </p:nvSpPr>
        <p:spPr>
          <a:xfrm>
            <a:off x="37489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0" name="Oval 1929"/>
          <p:cNvSpPr/>
          <p:nvPr/>
        </p:nvSpPr>
        <p:spPr>
          <a:xfrm>
            <a:off x="45918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1" name="Oval 1930"/>
          <p:cNvSpPr/>
          <p:nvPr/>
        </p:nvSpPr>
        <p:spPr>
          <a:xfrm>
            <a:off x="54347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2" name="Oval 1931"/>
          <p:cNvSpPr/>
          <p:nvPr/>
        </p:nvSpPr>
        <p:spPr>
          <a:xfrm>
            <a:off x="62776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3"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4" name="Oval 1933"/>
          <p:cNvSpPr/>
          <p:nvPr/>
        </p:nvSpPr>
        <p:spPr>
          <a:xfrm>
            <a:off x="880625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5"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6" name="Oval 1935"/>
          <p:cNvSpPr/>
          <p:nvPr/>
        </p:nvSpPr>
        <p:spPr>
          <a:xfrm>
            <a:off x="796337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7"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38" name="Oval 1937"/>
          <p:cNvSpPr/>
          <p:nvPr/>
        </p:nvSpPr>
        <p:spPr>
          <a:xfrm>
            <a:off x="1049201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39"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0" name="Oval 1939"/>
          <p:cNvSpPr/>
          <p:nvPr/>
        </p:nvSpPr>
        <p:spPr>
          <a:xfrm>
            <a:off x="964913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3" name="Oval 1942"/>
          <p:cNvSpPr/>
          <p:nvPr/>
        </p:nvSpPr>
        <p:spPr>
          <a:xfrm>
            <a:off x="11334899" y="3746805"/>
            <a:ext cx="100015" cy="100014"/>
          </a:xfrm>
          <a:prstGeom prst="ellipse">
            <a:avLst/>
          </a:prstGeom>
          <a:solidFill>
            <a:schemeClr val="bg1"/>
          </a:solidFill>
          <a:ln w="13970">
            <a:solidFill>
              <a:schemeClr val="accent3">
                <a:lumMod val="75000"/>
              </a:schemeClr>
            </a:solidFill>
          </a:ln>
        </p:spPr>
        <p:style>
          <a:lnRef idx="1">
            <a:schemeClr val="accent1"/>
          </a:lnRef>
          <a:fillRef idx="0">
            <a:schemeClr val="accent1"/>
          </a:fillRef>
          <a:effectRef idx="0">
            <a:schemeClr val="accent1"/>
          </a:effectRef>
          <a:fontRef idx="minor">
            <a:schemeClr val="tx1"/>
          </a:fontRef>
        </p:style>
      </p:sp>
      <p:sp>
        <p:nvSpPr>
          <p:cNvPr id="1944"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5" name="Oval 1944"/>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6" name="Oval 1945"/>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7" name="Oval 1946"/>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8" name="Oval 1947"/>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49" name="Oval 1948"/>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0" name="Oval 1949"/>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1" name="Oval 1950"/>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2" name="Oval 1951"/>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3" name="Oval 1952"/>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4" name="Oval 1953"/>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5" name="Oval 1954"/>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6" name="Oval 1955"/>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7" name="Oval 1956"/>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8" name="Oval 1957"/>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59"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0"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1"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2"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3"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4"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5"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6"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7"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8"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69"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0"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1"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2"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3"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4" name="Oval 1973"/>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5" name="Oval 1974"/>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6" name="Oval 1975"/>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7" name="Oval 1976"/>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8" name="Oval 1977"/>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79" name="Oval 1978"/>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0" name="Oval 1979"/>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1" name="Oval 1980"/>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2" name="Oval 1981"/>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3" name="Oval 1982"/>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4" name="Oval 1983"/>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5" name="Oval 1984"/>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6" name="Oval 1985"/>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7" name="Oval 1986"/>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8"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89"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0"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1"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2"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3"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4"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5"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6"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7"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8"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99"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0"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1"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2"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03"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D2923985-A72A-4DFB-85B9-978A990D37B3}" type="datetimeFigureOut">
              <a:rPr lang="en-GB" smtClean="0"/>
              <a:t>30/01/2025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26715B-095A-42B0-B8D3-6E1E6D62AAB9}"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511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923985-A72A-4DFB-85B9-978A990D37B3}" type="datetimeFigureOut">
              <a:rPr lang="en-GB" smtClean="0"/>
              <a:t>30/01/2025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342175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923985-A72A-4DFB-85B9-978A990D37B3}" type="datetimeFigureOut">
              <a:rPr lang="en-GB" smtClean="0"/>
              <a:t>30/01/2025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26715B-095A-42B0-B8D3-6E1E6D62AAB9}"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71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923985-A72A-4DFB-85B9-978A990D37B3}" type="datetimeFigureOut">
              <a:rPr lang="en-GB" smtClean="0"/>
              <a:t>30/01/2025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2799338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526" name="Group 525"/>
          <p:cNvGrpSpPr/>
          <p:nvPr/>
        </p:nvGrpSpPr>
        <p:grpSpPr>
          <a:xfrm>
            <a:off x="0" y="420256"/>
            <a:ext cx="12188952" cy="3795497"/>
            <a:chOff x="0" y="420256"/>
            <a:chExt cx="12188952" cy="3795497"/>
          </a:xfrm>
        </p:grpSpPr>
        <p:cxnSp>
          <p:nvCxnSpPr>
            <p:cNvPr id="527" name="Straight Connector 526"/>
            <p:cNvCxnSpPr/>
            <p:nvPr/>
          </p:nvCxnSpPr>
          <p:spPr>
            <a:xfrm>
              <a:off x="0" y="4215753"/>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0" y="379403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0" y="337231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0" y="295058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0" y="252886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0" y="2107144"/>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0" y="1685422"/>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0" y="1263700"/>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0" y="841978"/>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0" y="420256"/>
              <a:ext cx="12188952" cy="0"/>
            </a:xfrm>
            <a:prstGeom prst="line">
              <a:avLst/>
            </a:prstGeom>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37" name="Rectangle 379"/>
          <p:cNvSpPr/>
          <p:nvPr/>
        </p:nvSpPr>
        <p:spPr>
          <a:xfrm rot="18900000" flipV="1">
            <a:off x="9445819" y="-965459"/>
            <a:ext cx="13717" cy="6493220"/>
          </a:xfrm>
          <a:custGeom>
            <a:avLst/>
            <a:gdLst/>
            <a:ahLst/>
            <a:cxnLst/>
            <a:rect l="l" t="t" r="r" b="b"/>
            <a:pathLst>
              <a:path w="13717" h="6493220">
                <a:moveTo>
                  <a:pt x="1" y="6493220"/>
                </a:moveTo>
                <a:lnTo>
                  <a:pt x="13717"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8" name="Rectangle 56"/>
          <p:cNvSpPr/>
          <p:nvPr/>
        </p:nvSpPr>
        <p:spPr>
          <a:xfrm>
            <a:off x="0" y="0"/>
            <a:ext cx="11816540" cy="4572004"/>
          </a:xfrm>
          <a:custGeom>
            <a:avLst/>
            <a:gdLst/>
            <a:ahLst/>
            <a:cxnLst/>
            <a:rect l="l" t="t" r="r" b="b"/>
            <a:pathLst>
              <a:path w="11816540" h="4572004">
                <a:moveTo>
                  <a:pt x="11802824" y="4"/>
                </a:moveTo>
                <a:lnTo>
                  <a:pt x="11816540" y="4"/>
                </a:lnTo>
                <a:lnTo>
                  <a:pt x="11816540" y="4572004"/>
                </a:lnTo>
                <a:lnTo>
                  <a:pt x="11802824" y="4572004"/>
                </a:lnTo>
                <a:close/>
                <a:moveTo>
                  <a:pt x="5901406" y="4"/>
                </a:moveTo>
                <a:lnTo>
                  <a:pt x="5915122" y="4"/>
                </a:lnTo>
                <a:lnTo>
                  <a:pt x="5915122" y="4572004"/>
                </a:lnTo>
                <a:lnTo>
                  <a:pt x="5901406" y="4572004"/>
                </a:lnTo>
                <a:close/>
                <a:moveTo>
                  <a:pt x="10959754" y="3"/>
                </a:moveTo>
                <a:lnTo>
                  <a:pt x="10973470" y="3"/>
                </a:lnTo>
                <a:lnTo>
                  <a:pt x="10973470" y="4572003"/>
                </a:lnTo>
                <a:lnTo>
                  <a:pt x="10959754" y="4572003"/>
                </a:lnTo>
                <a:close/>
                <a:moveTo>
                  <a:pt x="5058348" y="3"/>
                </a:moveTo>
                <a:lnTo>
                  <a:pt x="5072064" y="3"/>
                </a:lnTo>
                <a:lnTo>
                  <a:pt x="5072064" y="4572003"/>
                </a:lnTo>
                <a:lnTo>
                  <a:pt x="5058348" y="4572003"/>
                </a:lnTo>
                <a:close/>
                <a:moveTo>
                  <a:pt x="11381283" y="2"/>
                </a:moveTo>
                <a:lnTo>
                  <a:pt x="11394999" y="2"/>
                </a:lnTo>
                <a:lnTo>
                  <a:pt x="11394999" y="4572002"/>
                </a:lnTo>
                <a:lnTo>
                  <a:pt x="11381283" y="4572002"/>
                </a:lnTo>
                <a:close/>
                <a:moveTo>
                  <a:pt x="10538225" y="2"/>
                </a:moveTo>
                <a:lnTo>
                  <a:pt x="10551941" y="2"/>
                </a:lnTo>
                <a:lnTo>
                  <a:pt x="10551941" y="4572002"/>
                </a:lnTo>
                <a:lnTo>
                  <a:pt x="10538225" y="4572002"/>
                </a:lnTo>
                <a:close/>
                <a:moveTo>
                  <a:pt x="10116696" y="2"/>
                </a:moveTo>
                <a:lnTo>
                  <a:pt x="10130412" y="2"/>
                </a:lnTo>
                <a:lnTo>
                  <a:pt x="10130412" y="4572002"/>
                </a:lnTo>
                <a:lnTo>
                  <a:pt x="10116696" y="4572002"/>
                </a:lnTo>
                <a:close/>
                <a:moveTo>
                  <a:pt x="6322935" y="2"/>
                </a:moveTo>
                <a:lnTo>
                  <a:pt x="6336651" y="2"/>
                </a:lnTo>
                <a:lnTo>
                  <a:pt x="6336651" y="4572002"/>
                </a:lnTo>
                <a:lnTo>
                  <a:pt x="6322935" y="4572002"/>
                </a:lnTo>
                <a:close/>
                <a:moveTo>
                  <a:pt x="5479877" y="2"/>
                </a:moveTo>
                <a:lnTo>
                  <a:pt x="5493593" y="2"/>
                </a:lnTo>
                <a:lnTo>
                  <a:pt x="5493593" y="4572002"/>
                </a:lnTo>
                <a:lnTo>
                  <a:pt x="5479877" y="4572002"/>
                </a:lnTo>
                <a:close/>
                <a:moveTo>
                  <a:pt x="4636819" y="2"/>
                </a:moveTo>
                <a:lnTo>
                  <a:pt x="4650535" y="2"/>
                </a:lnTo>
                <a:lnTo>
                  <a:pt x="4650535" y="4572002"/>
                </a:lnTo>
                <a:lnTo>
                  <a:pt x="4636819" y="4572002"/>
                </a:lnTo>
                <a:close/>
                <a:moveTo>
                  <a:pt x="4215290" y="2"/>
                </a:moveTo>
                <a:lnTo>
                  <a:pt x="4229006" y="2"/>
                </a:lnTo>
                <a:lnTo>
                  <a:pt x="4229006" y="4572002"/>
                </a:lnTo>
                <a:lnTo>
                  <a:pt x="4215290" y="4572002"/>
                </a:lnTo>
                <a:close/>
                <a:moveTo>
                  <a:pt x="421529" y="2"/>
                </a:moveTo>
                <a:lnTo>
                  <a:pt x="435245" y="2"/>
                </a:lnTo>
                <a:lnTo>
                  <a:pt x="435245" y="4572002"/>
                </a:lnTo>
                <a:lnTo>
                  <a:pt x="421529" y="4572002"/>
                </a:lnTo>
                <a:close/>
                <a:moveTo>
                  <a:pt x="0" y="2"/>
                </a:moveTo>
                <a:lnTo>
                  <a:pt x="13716" y="2"/>
                </a:lnTo>
                <a:lnTo>
                  <a:pt x="13716" y="4572002"/>
                </a:lnTo>
                <a:lnTo>
                  <a:pt x="0" y="4572002"/>
                </a:lnTo>
                <a:close/>
                <a:moveTo>
                  <a:pt x="9273638" y="1"/>
                </a:moveTo>
                <a:lnTo>
                  <a:pt x="9287354" y="1"/>
                </a:lnTo>
                <a:lnTo>
                  <a:pt x="9287354" y="4572001"/>
                </a:lnTo>
                <a:lnTo>
                  <a:pt x="9273638" y="4572001"/>
                </a:lnTo>
                <a:close/>
                <a:moveTo>
                  <a:pt x="3372232" y="1"/>
                </a:moveTo>
                <a:lnTo>
                  <a:pt x="3385948" y="1"/>
                </a:lnTo>
                <a:lnTo>
                  <a:pt x="3385948" y="4572001"/>
                </a:lnTo>
                <a:lnTo>
                  <a:pt x="3372232" y="4572001"/>
                </a:lnTo>
                <a:close/>
                <a:moveTo>
                  <a:pt x="9695167" y="0"/>
                </a:moveTo>
                <a:lnTo>
                  <a:pt x="9708883" y="0"/>
                </a:lnTo>
                <a:lnTo>
                  <a:pt x="9708883" y="4572000"/>
                </a:lnTo>
                <a:lnTo>
                  <a:pt x="9695167" y="4572000"/>
                </a:lnTo>
                <a:close/>
                <a:moveTo>
                  <a:pt x="8852109" y="0"/>
                </a:moveTo>
                <a:lnTo>
                  <a:pt x="8865825" y="0"/>
                </a:lnTo>
                <a:lnTo>
                  <a:pt x="8865825" y="4572000"/>
                </a:lnTo>
                <a:lnTo>
                  <a:pt x="8852109" y="4572000"/>
                </a:lnTo>
                <a:close/>
                <a:moveTo>
                  <a:pt x="8430580" y="0"/>
                </a:moveTo>
                <a:lnTo>
                  <a:pt x="8444296" y="0"/>
                </a:lnTo>
                <a:lnTo>
                  <a:pt x="8444296" y="4572000"/>
                </a:lnTo>
                <a:lnTo>
                  <a:pt x="8430580" y="4572000"/>
                </a:lnTo>
                <a:close/>
                <a:moveTo>
                  <a:pt x="8009051" y="0"/>
                </a:moveTo>
                <a:lnTo>
                  <a:pt x="8022767" y="0"/>
                </a:lnTo>
                <a:lnTo>
                  <a:pt x="8022767" y="4572000"/>
                </a:lnTo>
                <a:lnTo>
                  <a:pt x="8009051" y="4572000"/>
                </a:lnTo>
                <a:close/>
                <a:moveTo>
                  <a:pt x="7587522" y="0"/>
                </a:moveTo>
                <a:lnTo>
                  <a:pt x="7601238" y="0"/>
                </a:lnTo>
                <a:lnTo>
                  <a:pt x="7601238" y="4572000"/>
                </a:lnTo>
                <a:lnTo>
                  <a:pt x="7587522" y="4572000"/>
                </a:lnTo>
                <a:close/>
                <a:moveTo>
                  <a:pt x="7165993" y="0"/>
                </a:moveTo>
                <a:lnTo>
                  <a:pt x="7179709" y="0"/>
                </a:lnTo>
                <a:lnTo>
                  <a:pt x="7179709" y="4572000"/>
                </a:lnTo>
                <a:lnTo>
                  <a:pt x="7165993" y="4572000"/>
                </a:lnTo>
                <a:close/>
                <a:moveTo>
                  <a:pt x="6744464" y="0"/>
                </a:moveTo>
                <a:lnTo>
                  <a:pt x="6758180" y="0"/>
                </a:lnTo>
                <a:lnTo>
                  <a:pt x="6758180" y="4572000"/>
                </a:lnTo>
                <a:lnTo>
                  <a:pt x="6744464" y="4572000"/>
                </a:lnTo>
                <a:close/>
                <a:moveTo>
                  <a:pt x="3793761" y="0"/>
                </a:moveTo>
                <a:lnTo>
                  <a:pt x="3807477" y="0"/>
                </a:lnTo>
                <a:lnTo>
                  <a:pt x="3807477" y="4572000"/>
                </a:lnTo>
                <a:lnTo>
                  <a:pt x="3793761" y="4572000"/>
                </a:lnTo>
                <a:close/>
                <a:moveTo>
                  <a:pt x="2950703" y="0"/>
                </a:moveTo>
                <a:lnTo>
                  <a:pt x="2964419" y="0"/>
                </a:lnTo>
                <a:lnTo>
                  <a:pt x="2964419" y="4572000"/>
                </a:lnTo>
                <a:lnTo>
                  <a:pt x="2950703" y="4572000"/>
                </a:lnTo>
                <a:close/>
                <a:moveTo>
                  <a:pt x="2529174" y="0"/>
                </a:moveTo>
                <a:lnTo>
                  <a:pt x="2542890" y="0"/>
                </a:lnTo>
                <a:lnTo>
                  <a:pt x="2542890" y="4572000"/>
                </a:lnTo>
                <a:lnTo>
                  <a:pt x="2529174" y="4572000"/>
                </a:lnTo>
                <a:close/>
                <a:moveTo>
                  <a:pt x="2107645" y="0"/>
                </a:moveTo>
                <a:lnTo>
                  <a:pt x="2121361" y="0"/>
                </a:lnTo>
                <a:lnTo>
                  <a:pt x="2121361" y="4572000"/>
                </a:lnTo>
                <a:lnTo>
                  <a:pt x="2107645" y="4572000"/>
                </a:lnTo>
                <a:close/>
                <a:moveTo>
                  <a:pt x="1686116" y="0"/>
                </a:moveTo>
                <a:lnTo>
                  <a:pt x="1699832" y="0"/>
                </a:lnTo>
                <a:lnTo>
                  <a:pt x="1699832" y="4572000"/>
                </a:lnTo>
                <a:lnTo>
                  <a:pt x="1686116" y="4572000"/>
                </a:lnTo>
                <a:close/>
                <a:moveTo>
                  <a:pt x="1264587" y="0"/>
                </a:moveTo>
                <a:lnTo>
                  <a:pt x="1278303" y="0"/>
                </a:lnTo>
                <a:lnTo>
                  <a:pt x="1278303" y="4572000"/>
                </a:lnTo>
                <a:lnTo>
                  <a:pt x="1264587" y="4572000"/>
                </a:lnTo>
                <a:close/>
                <a:moveTo>
                  <a:pt x="843058" y="0"/>
                </a:moveTo>
                <a:lnTo>
                  <a:pt x="856774" y="0"/>
                </a:lnTo>
                <a:lnTo>
                  <a:pt x="856774" y="4572000"/>
                </a:lnTo>
                <a:lnTo>
                  <a:pt x="843058" y="457200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9" name="Rectangle 87"/>
          <p:cNvSpPr/>
          <p:nvPr/>
        </p:nvSpPr>
        <p:spPr>
          <a:xfrm rot="2700000">
            <a:off x="2311242" y="-967047"/>
            <a:ext cx="13716" cy="6570294"/>
          </a:xfrm>
          <a:custGeom>
            <a:avLst/>
            <a:gdLst/>
            <a:ahLst/>
            <a:cxnLst/>
            <a:rect l="l" t="t" r="r" b="b"/>
            <a:pathLst>
              <a:path w="13716" h="6570294">
                <a:moveTo>
                  <a:pt x="0" y="6556578"/>
                </a:moveTo>
                <a:lnTo>
                  <a:pt x="13716" y="6570294"/>
                </a:lnTo>
                <a:lnTo>
                  <a:pt x="13716" y="6570294"/>
                </a:lnTo>
                <a:lnTo>
                  <a:pt x="0" y="6556578"/>
                </a:lnTo>
                <a:close/>
                <a:moveTo>
                  <a:pt x="0" y="13716"/>
                </a:moveTo>
                <a:lnTo>
                  <a:pt x="13716" y="0"/>
                </a:lnTo>
                <a:lnTo>
                  <a:pt x="13716" y="6465786"/>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0" name="Rectangle 88"/>
          <p:cNvSpPr/>
          <p:nvPr/>
        </p:nvSpPr>
        <p:spPr>
          <a:xfrm rot="2700000">
            <a:off x="3186527" y="-953751"/>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1" name="Rectangle 89"/>
          <p:cNvSpPr/>
          <p:nvPr/>
        </p:nvSpPr>
        <p:spPr>
          <a:xfrm rot="2700000">
            <a:off x="4029713" y="-953750"/>
            <a:ext cx="13716" cy="6479503"/>
          </a:xfrm>
          <a:custGeom>
            <a:avLst/>
            <a:gdLst/>
            <a:ahLst/>
            <a:cxnLst/>
            <a:rect l="l" t="t" r="r" b="b"/>
            <a:pathLst>
              <a:path w="13716" h="6479503">
                <a:moveTo>
                  <a:pt x="0" y="13716"/>
                </a:moveTo>
                <a:lnTo>
                  <a:pt x="13716" y="0"/>
                </a:lnTo>
                <a:lnTo>
                  <a:pt x="13716" y="6465787"/>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 name="Rectangle 90"/>
          <p:cNvSpPr/>
          <p:nvPr/>
        </p:nvSpPr>
        <p:spPr>
          <a:xfrm rot="2700000">
            <a:off x="4872899" y="-953750"/>
            <a:ext cx="13716" cy="6479503"/>
          </a:xfrm>
          <a:custGeom>
            <a:avLst/>
            <a:gdLst/>
            <a:ahLst/>
            <a:cxnLst/>
            <a:rect l="l" t="t" r="r" b="b"/>
            <a:pathLst>
              <a:path w="13716" h="6479503">
                <a:moveTo>
                  <a:pt x="0" y="13716"/>
                </a:moveTo>
                <a:lnTo>
                  <a:pt x="13716" y="0"/>
                </a:lnTo>
                <a:lnTo>
                  <a:pt x="13716" y="6465786"/>
                </a:lnTo>
                <a:lnTo>
                  <a:pt x="0" y="64795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3" name="Rectangle 91"/>
          <p:cNvSpPr/>
          <p:nvPr/>
        </p:nvSpPr>
        <p:spPr>
          <a:xfrm rot="2700000">
            <a:off x="5716086" y="-953749"/>
            <a:ext cx="13716" cy="6479501"/>
          </a:xfrm>
          <a:custGeom>
            <a:avLst/>
            <a:gdLst/>
            <a:ahLst/>
            <a:cxnLst/>
            <a:rect l="l" t="t" r="r" b="b"/>
            <a:pathLst>
              <a:path w="13716" h="6479501">
                <a:moveTo>
                  <a:pt x="0" y="13716"/>
                </a:moveTo>
                <a:lnTo>
                  <a:pt x="13716" y="0"/>
                </a:lnTo>
                <a:lnTo>
                  <a:pt x="13716" y="6465785"/>
                </a:lnTo>
                <a:lnTo>
                  <a:pt x="0" y="647950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4" name="Rectangle 92"/>
          <p:cNvSpPr/>
          <p:nvPr/>
        </p:nvSpPr>
        <p:spPr>
          <a:xfrm rot="2700000">
            <a:off x="6559272"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5" name="Rectangle 93"/>
          <p:cNvSpPr/>
          <p:nvPr/>
        </p:nvSpPr>
        <p:spPr>
          <a:xfrm rot="2700000">
            <a:off x="7402457" y="-944051"/>
            <a:ext cx="13717" cy="6479502"/>
          </a:xfrm>
          <a:custGeom>
            <a:avLst/>
            <a:gdLst/>
            <a:ahLst/>
            <a:cxnLst/>
            <a:rect l="l" t="t" r="r" b="b"/>
            <a:pathLst>
              <a:path w="13717" h="6479502">
                <a:moveTo>
                  <a:pt x="0" y="13716"/>
                </a:moveTo>
                <a:lnTo>
                  <a:pt x="13717" y="0"/>
                </a:lnTo>
                <a:lnTo>
                  <a:pt x="13716" y="6465787"/>
                </a:lnTo>
                <a:lnTo>
                  <a:pt x="1"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6" name="Rectangle 94"/>
          <p:cNvSpPr/>
          <p:nvPr/>
        </p:nvSpPr>
        <p:spPr>
          <a:xfrm rot="2700000">
            <a:off x="8245644" y="-953750"/>
            <a:ext cx="13716" cy="6479502"/>
          </a:xfrm>
          <a:custGeom>
            <a:avLst/>
            <a:gdLst/>
            <a:ahLst/>
            <a:cxnLst/>
            <a:rect l="l" t="t" r="r" b="b"/>
            <a:pathLst>
              <a:path w="13716" h="6479502">
                <a:moveTo>
                  <a:pt x="0" y="13716"/>
                </a:moveTo>
                <a:lnTo>
                  <a:pt x="13716" y="0"/>
                </a:lnTo>
                <a:lnTo>
                  <a:pt x="13715" y="6465787"/>
                </a:lnTo>
                <a:lnTo>
                  <a:pt x="0" y="647950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7" name="Rectangle 95"/>
          <p:cNvSpPr/>
          <p:nvPr/>
        </p:nvSpPr>
        <p:spPr>
          <a:xfrm rot="2700000">
            <a:off x="9088831" y="-953750"/>
            <a:ext cx="13717" cy="6479503"/>
          </a:xfrm>
          <a:custGeom>
            <a:avLst/>
            <a:gdLst/>
            <a:ahLst/>
            <a:cxnLst/>
            <a:rect l="l" t="t" r="r" b="b"/>
            <a:pathLst>
              <a:path w="13717" h="6479503">
                <a:moveTo>
                  <a:pt x="13717" y="0"/>
                </a:moveTo>
                <a:lnTo>
                  <a:pt x="13716" y="6465787"/>
                </a:lnTo>
                <a:lnTo>
                  <a:pt x="0" y="6479503"/>
                </a:lnTo>
                <a:lnTo>
                  <a:pt x="1" y="1371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8" name="Rectangle 96"/>
          <p:cNvSpPr/>
          <p:nvPr/>
        </p:nvSpPr>
        <p:spPr>
          <a:xfrm rot="2700000">
            <a:off x="9912896" y="-907596"/>
            <a:ext cx="13716" cy="6425429"/>
          </a:xfrm>
          <a:custGeom>
            <a:avLst/>
            <a:gdLst/>
            <a:ahLst/>
            <a:cxnLst/>
            <a:rect l="l" t="t" r="r" b="b"/>
            <a:pathLst>
              <a:path w="13716" h="6425429">
                <a:moveTo>
                  <a:pt x="0" y="0"/>
                </a:moveTo>
                <a:lnTo>
                  <a:pt x="13716" y="13717"/>
                </a:lnTo>
                <a:lnTo>
                  <a:pt x="13716" y="6411713"/>
                </a:lnTo>
                <a:lnTo>
                  <a:pt x="0" y="642542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9" name="Rectangle 97"/>
          <p:cNvSpPr/>
          <p:nvPr/>
        </p:nvSpPr>
        <p:spPr>
          <a:xfrm rot="2700000">
            <a:off x="10334491" y="110221"/>
            <a:ext cx="13717" cy="5232981"/>
          </a:xfrm>
          <a:custGeom>
            <a:avLst/>
            <a:gdLst/>
            <a:ahLst/>
            <a:cxnLst/>
            <a:rect l="l" t="t" r="r" b="b"/>
            <a:pathLst>
              <a:path w="13717" h="5232981">
                <a:moveTo>
                  <a:pt x="0" y="0"/>
                </a:moveTo>
                <a:lnTo>
                  <a:pt x="13717" y="13716"/>
                </a:lnTo>
                <a:lnTo>
                  <a:pt x="13717" y="5219264"/>
                </a:lnTo>
                <a:lnTo>
                  <a:pt x="1" y="523298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0" name="Rectangle 98"/>
          <p:cNvSpPr/>
          <p:nvPr/>
        </p:nvSpPr>
        <p:spPr>
          <a:xfrm rot="2700000">
            <a:off x="10756084" y="1128037"/>
            <a:ext cx="13716" cy="4040537"/>
          </a:xfrm>
          <a:custGeom>
            <a:avLst/>
            <a:gdLst/>
            <a:ahLst/>
            <a:cxnLst/>
            <a:rect l="l" t="t" r="r" b="b"/>
            <a:pathLst>
              <a:path w="13716" h="4040537">
                <a:moveTo>
                  <a:pt x="0" y="0"/>
                </a:moveTo>
                <a:lnTo>
                  <a:pt x="13716" y="13716"/>
                </a:lnTo>
                <a:lnTo>
                  <a:pt x="13715" y="4026822"/>
                </a:lnTo>
                <a:lnTo>
                  <a:pt x="1" y="404053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1" name="Rectangle 99"/>
          <p:cNvSpPr/>
          <p:nvPr/>
        </p:nvSpPr>
        <p:spPr>
          <a:xfrm rot="2700000">
            <a:off x="11177678" y="2145853"/>
            <a:ext cx="13716" cy="2848091"/>
          </a:xfrm>
          <a:custGeom>
            <a:avLst/>
            <a:gdLst/>
            <a:ahLst/>
            <a:cxnLst/>
            <a:rect l="l" t="t" r="r" b="b"/>
            <a:pathLst>
              <a:path w="13716" h="2848091">
                <a:moveTo>
                  <a:pt x="0" y="0"/>
                </a:moveTo>
                <a:lnTo>
                  <a:pt x="13716" y="13716"/>
                </a:lnTo>
                <a:lnTo>
                  <a:pt x="13715" y="2834375"/>
                </a:lnTo>
                <a:lnTo>
                  <a:pt x="0" y="2848091"/>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2" name="Rectangle 100"/>
          <p:cNvSpPr/>
          <p:nvPr/>
        </p:nvSpPr>
        <p:spPr>
          <a:xfrm rot="2700000">
            <a:off x="11599272" y="3163669"/>
            <a:ext cx="13715" cy="1655644"/>
          </a:xfrm>
          <a:custGeom>
            <a:avLst/>
            <a:gdLst/>
            <a:ahLst/>
            <a:cxnLst/>
            <a:rect l="l" t="t" r="r" b="b"/>
            <a:pathLst>
              <a:path w="13715" h="1655644">
                <a:moveTo>
                  <a:pt x="0" y="0"/>
                </a:moveTo>
                <a:lnTo>
                  <a:pt x="13715" y="13716"/>
                </a:lnTo>
                <a:lnTo>
                  <a:pt x="13715" y="1641929"/>
                </a:lnTo>
                <a:lnTo>
                  <a:pt x="0" y="1655644"/>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 name="Rectangle 101"/>
          <p:cNvSpPr/>
          <p:nvPr/>
        </p:nvSpPr>
        <p:spPr>
          <a:xfrm rot="2700000">
            <a:off x="12020868" y="4181493"/>
            <a:ext cx="13715" cy="463189"/>
          </a:xfrm>
          <a:custGeom>
            <a:avLst/>
            <a:gdLst/>
            <a:ahLst/>
            <a:cxnLst/>
            <a:rect l="l" t="t" r="r" b="b"/>
            <a:pathLst>
              <a:path w="13715" h="463189">
                <a:moveTo>
                  <a:pt x="1" y="0"/>
                </a:moveTo>
                <a:lnTo>
                  <a:pt x="13715" y="13716"/>
                </a:lnTo>
                <a:lnTo>
                  <a:pt x="13715" y="449474"/>
                </a:lnTo>
                <a:lnTo>
                  <a:pt x="0" y="46318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4" name="Rectangle 102"/>
          <p:cNvSpPr/>
          <p:nvPr/>
        </p:nvSpPr>
        <p:spPr>
          <a:xfrm rot="2700000">
            <a:off x="203277" y="-93899"/>
            <a:ext cx="13716" cy="608068"/>
          </a:xfrm>
          <a:custGeom>
            <a:avLst/>
            <a:gdLst/>
            <a:ahLst/>
            <a:cxnLst/>
            <a:rect l="l" t="t" r="r" b="b"/>
            <a:pathLst>
              <a:path w="13716" h="608068">
                <a:moveTo>
                  <a:pt x="0" y="13716"/>
                </a:moveTo>
                <a:lnTo>
                  <a:pt x="13716" y="0"/>
                </a:lnTo>
                <a:lnTo>
                  <a:pt x="13716" y="608068"/>
                </a:lnTo>
                <a:lnTo>
                  <a:pt x="0" y="59435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5" name="Rectangle 103"/>
          <p:cNvSpPr/>
          <p:nvPr/>
        </p:nvSpPr>
        <p:spPr>
          <a:xfrm rot="2700000">
            <a:off x="624870" y="-268529"/>
            <a:ext cx="13716" cy="1800514"/>
          </a:xfrm>
          <a:custGeom>
            <a:avLst/>
            <a:gdLst/>
            <a:ahLst/>
            <a:cxnLst/>
            <a:rect l="l" t="t" r="r" b="b"/>
            <a:pathLst>
              <a:path w="13716" h="1800514">
                <a:moveTo>
                  <a:pt x="0" y="13716"/>
                </a:moveTo>
                <a:lnTo>
                  <a:pt x="13716" y="0"/>
                </a:lnTo>
                <a:lnTo>
                  <a:pt x="13716" y="1800514"/>
                </a:lnTo>
                <a:lnTo>
                  <a:pt x="0" y="178679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6" name="Rectangle 104"/>
          <p:cNvSpPr/>
          <p:nvPr/>
        </p:nvSpPr>
        <p:spPr>
          <a:xfrm rot="2700000">
            <a:off x="1046463" y="-443158"/>
            <a:ext cx="13716" cy="2992958"/>
          </a:xfrm>
          <a:custGeom>
            <a:avLst/>
            <a:gdLst/>
            <a:ahLst/>
            <a:cxnLst/>
            <a:rect l="l" t="t" r="r" b="b"/>
            <a:pathLst>
              <a:path w="13716" h="2992958">
                <a:moveTo>
                  <a:pt x="0" y="13716"/>
                </a:moveTo>
                <a:lnTo>
                  <a:pt x="13716" y="0"/>
                </a:lnTo>
                <a:lnTo>
                  <a:pt x="13716" y="2992958"/>
                </a:lnTo>
                <a:lnTo>
                  <a:pt x="0" y="2979242"/>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7" name="Rectangle 105"/>
          <p:cNvSpPr/>
          <p:nvPr/>
        </p:nvSpPr>
        <p:spPr>
          <a:xfrm rot="2700000">
            <a:off x="1468056" y="-617788"/>
            <a:ext cx="13716" cy="4185404"/>
          </a:xfrm>
          <a:custGeom>
            <a:avLst/>
            <a:gdLst/>
            <a:ahLst/>
            <a:cxnLst/>
            <a:rect l="l" t="t" r="r" b="b"/>
            <a:pathLst>
              <a:path w="13716" h="4185404">
                <a:moveTo>
                  <a:pt x="0" y="13716"/>
                </a:moveTo>
                <a:lnTo>
                  <a:pt x="13716" y="0"/>
                </a:lnTo>
                <a:lnTo>
                  <a:pt x="13716" y="4185404"/>
                </a:lnTo>
                <a:lnTo>
                  <a:pt x="0" y="417168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8" name="Rectangle 106"/>
          <p:cNvSpPr/>
          <p:nvPr/>
        </p:nvSpPr>
        <p:spPr>
          <a:xfrm rot="2700000">
            <a:off x="1889649" y="-792416"/>
            <a:ext cx="13716" cy="5377849"/>
          </a:xfrm>
          <a:custGeom>
            <a:avLst/>
            <a:gdLst/>
            <a:ahLst/>
            <a:cxnLst/>
            <a:rect l="l" t="t" r="r" b="b"/>
            <a:pathLst>
              <a:path w="13716" h="5377849">
                <a:moveTo>
                  <a:pt x="0" y="13716"/>
                </a:moveTo>
                <a:lnTo>
                  <a:pt x="13716" y="0"/>
                </a:lnTo>
                <a:lnTo>
                  <a:pt x="13716" y="5377849"/>
                </a:lnTo>
                <a:lnTo>
                  <a:pt x="0" y="536413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9" name="Rectangle 148"/>
          <p:cNvSpPr/>
          <p:nvPr/>
        </p:nvSpPr>
        <p:spPr>
          <a:xfrm rot="18900000" flipV="1">
            <a:off x="2070569" y="-450209"/>
            <a:ext cx="13716" cy="5889566"/>
          </a:xfrm>
          <a:custGeom>
            <a:avLst/>
            <a:gdLst/>
            <a:ahLst/>
            <a:cxnLst/>
            <a:rect l="l" t="t" r="r" b="b"/>
            <a:pathLst>
              <a:path w="13716" h="5889566">
                <a:moveTo>
                  <a:pt x="13716" y="5889566"/>
                </a:moveTo>
                <a:lnTo>
                  <a:pt x="13716" y="0"/>
                </a:lnTo>
                <a:lnTo>
                  <a:pt x="0" y="13716"/>
                </a:lnTo>
                <a:lnTo>
                  <a:pt x="0" y="587585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0" name="Rectangle 323"/>
          <p:cNvSpPr/>
          <p:nvPr/>
        </p:nvSpPr>
        <p:spPr>
          <a:xfrm rot="18900000" flipV="1">
            <a:off x="1648976" y="567610"/>
            <a:ext cx="13716" cy="4697119"/>
          </a:xfrm>
          <a:custGeom>
            <a:avLst/>
            <a:gdLst/>
            <a:ahLst/>
            <a:cxnLst/>
            <a:rect l="l" t="t" r="r" b="b"/>
            <a:pathLst>
              <a:path w="13716" h="4697119">
                <a:moveTo>
                  <a:pt x="13716" y="4697119"/>
                </a:moveTo>
                <a:lnTo>
                  <a:pt x="13716" y="0"/>
                </a:lnTo>
                <a:lnTo>
                  <a:pt x="0" y="13716"/>
                </a:lnTo>
                <a:lnTo>
                  <a:pt x="0" y="4683403"/>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1" name="Rectangle 324"/>
          <p:cNvSpPr/>
          <p:nvPr/>
        </p:nvSpPr>
        <p:spPr>
          <a:xfrm rot="18900000" flipV="1">
            <a:off x="1227383" y="1585424"/>
            <a:ext cx="13716" cy="3504674"/>
          </a:xfrm>
          <a:custGeom>
            <a:avLst/>
            <a:gdLst/>
            <a:ahLst/>
            <a:cxnLst/>
            <a:rect l="l" t="t" r="r" b="b"/>
            <a:pathLst>
              <a:path w="13716" h="3504674">
                <a:moveTo>
                  <a:pt x="13716" y="3504674"/>
                </a:moveTo>
                <a:lnTo>
                  <a:pt x="13716" y="0"/>
                </a:lnTo>
                <a:lnTo>
                  <a:pt x="0" y="13716"/>
                </a:lnTo>
                <a:lnTo>
                  <a:pt x="0" y="3490958"/>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2" name="Rectangle 325"/>
          <p:cNvSpPr/>
          <p:nvPr/>
        </p:nvSpPr>
        <p:spPr>
          <a:xfrm rot="18900000" flipV="1">
            <a:off x="805790" y="2603242"/>
            <a:ext cx="13716" cy="2312226"/>
          </a:xfrm>
          <a:custGeom>
            <a:avLst/>
            <a:gdLst/>
            <a:ahLst/>
            <a:cxnLst/>
            <a:rect l="l" t="t" r="r" b="b"/>
            <a:pathLst>
              <a:path w="13716" h="2312226">
                <a:moveTo>
                  <a:pt x="13716" y="2312226"/>
                </a:moveTo>
                <a:lnTo>
                  <a:pt x="13716" y="0"/>
                </a:lnTo>
                <a:lnTo>
                  <a:pt x="0" y="13716"/>
                </a:lnTo>
                <a:lnTo>
                  <a:pt x="0" y="229851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3" name="Rectangle 326"/>
          <p:cNvSpPr/>
          <p:nvPr/>
        </p:nvSpPr>
        <p:spPr>
          <a:xfrm rot="18900000" flipV="1">
            <a:off x="384198" y="3621057"/>
            <a:ext cx="13716" cy="1119782"/>
          </a:xfrm>
          <a:custGeom>
            <a:avLst/>
            <a:gdLst/>
            <a:ahLst/>
            <a:cxnLst/>
            <a:rect l="l" t="t" r="r" b="b"/>
            <a:pathLst>
              <a:path w="13716" h="1119782">
                <a:moveTo>
                  <a:pt x="13716" y="1119782"/>
                </a:moveTo>
                <a:lnTo>
                  <a:pt x="13716" y="0"/>
                </a:lnTo>
                <a:lnTo>
                  <a:pt x="0" y="13716"/>
                </a:lnTo>
                <a:lnTo>
                  <a:pt x="0" y="110606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4" name="Rectangle 371"/>
          <p:cNvSpPr/>
          <p:nvPr/>
        </p:nvSpPr>
        <p:spPr>
          <a:xfrm rot="18900000" flipV="1">
            <a:off x="2705180" y="-953749"/>
            <a:ext cx="13716" cy="6479500"/>
          </a:xfrm>
          <a:custGeom>
            <a:avLst/>
            <a:gdLst/>
            <a:ahLst/>
            <a:cxnLst/>
            <a:rect l="l" t="t" r="r" b="b"/>
            <a:pathLst>
              <a:path w="13716" h="6479500">
                <a:moveTo>
                  <a:pt x="0" y="6479500"/>
                </a:moveTo>
                <a:lnTo>
                  <a:pt x="13716" y="646578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5" name="Rectangle 373"/>
          <p:cNvSpPr/>
          <p:nvPr/>
        </p:nvSpPr>
        <p:spPr>
          <a:xfrm rot="18900000" flipV="1">
            <a:off x="4391552" y="-953749"/>
            <a:ext cx="13716" cy="6479500"/>
          </a:xfrm>
          <a:custGeom>
            <a:avLst/>
            <a:gdLst/>
            <a:ahLst/>
            <a:cxnLst/>
            <a:rect l="l" t="t" r="r" b="b"/>
            <a:pathLst>
              <a:path w="13716" h="6479500">
                <a:moveTo>
                  <a:pt x="0" y="6479500"/>
                </a:moveTo>
                <a:lnTo>
                  <a:pt x="13716" y="6465784"/>
                </a:lnTo>
                <a:lnTo>
                  <a:pt x="13716" y="0"/>
                </a:lnTo>
                <a:lnTo>
                  <a:pt x="0" y="13715"/>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6" name="Rectangle 375"/>
          <p:cNvSpPr/>
          <p:nvPr/>
        </p:nvSpPr>
        <p:spPr>
          <a:xfrm rot="18900000" flipV="1">
            <a:off x="6077925" y="-953749"/>
            <a:ext cx="13716" cy="6479501"/>
          </a:xfrm>
          <a:custGeom>
            <a:avLst/>
            <a:gdLst/>
            <a:ahLst/>
            <a:cxnLst/>
            <a:rect l="l" t="t" r="r" b="b"/>
            <a:pathLst>
              <a:path w="13716" h="6479501">
                <a:moveTo>
                  <a:pt x="0" y="6479501"/>
                </a:moveTo>
                <a:lnTo>
                  <a:pt x="13716" y="6465785"/>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7" name="Rectangle 376"/>
          <p:cNvSpPr/>
          <p:nvPr/>
        </p:nvSpPr>
        <p:spPr>
          <a:xfrm rot="18900000" flipV="1">
            <a:off x="6916261" y="-965458"/>
            <a:ext cx="13716" cy="6493219"/>
          </a:xfrm>
          <a:custGeom>
            <a:avLst/>
            <a:gdLst/>
            <a:ahLst/>
            <a:cxnLst/>
            <a:rect l="l" t="t" r="r" b="b"/>
            <a:pathLst>
              <a:path w="13716" h="6493219">
                <a:moveTo>
                  <a:pt x="13716" y="6479504"/>
                </a:moveTo>
                <a:lnTo>
                  <a:pt x="13716" y="0"/>
                </a:lnTo>
                <a:lnTo>
                  <a:pt x="0" y="13717"/>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8" name="Rectangle 377"/>
          <p:cNvSpPr/>
          <p:nvPr/>
        </p:nvSpPr>
        <p:spPr>
          <a:xfrm rot="18900000" flipV="1">
            <a:off x="7759447" y="-965458"/>
            <a:ext cx="13717" cy="6493219"/>
          </a:xfrm>
          <a:custGeom>
            <a:avLst/>
            <a:gdLst/>
            <a:ahLst/>
            <a:cxnLst/>
            <a:rect l="l" t="t" r="r" b="b"/>
            <a:pathLst>
              <a:path w="13717" h="6493219">
                <a:moveTo>
                  <a:pt x="0" y="6493219"/>
                </a:moveTo>
                <a:lnTo>
                  <a:pt x="13716" y="6479502"/>
                </a:lnTo>
                <a:lnTo>
                  <a:pt x="13717"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69" name="Rectangle 378"/>
          <p:cNvSpPr/>
          <p:nvPr/>
        </p:nvSpPr>
        <p:spPr>
          <a:xfrm rot="18900000" flipV="1">
            <a:off x="8602633" y="-965458"/>
            <a:ext cx="13716" cy="6493219"/>
          </a:xfrm>
          <a:custGeom>
            <a:avLst/>
            <a:gdLst/>
            <a:ahLst/>
            <a:cxnLst/>
            <a:rect l="l" t="t" r="r" b="b"/>
            <a:pathLst>
              <a:path w="13716" h="6493219">
                <a:moveTo>
                  <a:pt x="13716" y="6479504"/>
                </a:moveTo>
                <a:lnTo>
                  <a:pt x="13716" y="0"/>
                </a:lnTo>
                <a:lnTo>
                  <a:pt x="0" y="13716"/>
                </a:lnTo>
                <a:lnTo>
                  <a:pt x="0" y="6493219"/>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0" name="Rectangle 138"/>
          <p:cNvSpPr/>
          <p:nvPr/>
        </p:nvSpPr>
        <p:spPr>
          <a:xfrm rot="18900000" flipV="1">
            <a:off x="10088968" y="-882602"/>
            <a:ext cx="13716" cy="5927431"/>
          </a:xfrm>
          <a:custGeom>
            <a:avLst/>
            <a:gdLst/>
            <a:ahLst/>
            <a:cxnLst/>
            <a:rect l="l" t="t" r="r" b="b"/>
            <a:pathLst>
              <a:path w="13716" h="5927431">
                <a:moveTo>
                  <a:pt x="0" y="5927431"/>
                </a:moveTo>
                <a:lnTo>
                  <a:pt x="13715" y="5913716"/>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1" name="Rectangle 139"/>
          <p:cNvSpPr/>
          <p:nvPr/>
        </p:nvSpPr>
        <p:spPr>
          <a:xfrm rot="18900000" flipV="1">
            <a:off x="10510562" y="-707971"/>
            <a:ext cx="13716" cy="4734985"/>
          </a:xfrm>
          <a:custGeom>
            <a:avLst/>
            <a:gdLst/>
            <a:ahLst/>
            <a:cxnLst/>
            <a:rect l="l" t="t" r="r" b="b"/>
            <a:pathLst>
              <a:path w="13716" h="4734985">
                <a:moveTo>
                  <a:pt x="0" y="4734985"/>
                </a:moveTo>
                <a:lnTo>
                  <a:pt x="13715" y="4721270"/>
                </a:lnTo>
                <a:lnTo>
                  <a:pt x="13716" y="13715"/>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2" name="Rectangle 140"/>
          <p:cNvSpPr/>
          <p:nvPr/>
        </p:nvSpPr>
        <p:spPr>
          <a:xfrm rot="18900000" flipV="1">
            <a:off x="10932155" y="-533342"/>
            <a:ext cx="13716" cy="3542540"/>
          </a:xfrm>
          <a:custGeom>
            <a:avLst/>
            <a:gdLst/>
            <a:ahLst/>
            <a:cxnLst/>
            <a:rect l="l" t="t" r="r" b="b"/>
            <a:pathLst>
              <a:path w="13716" h="3542540">
                <a:moveTo>
                  <a:pt x="0" y="3542540"/>
                </a:moveTo>
                <a:lnTo>
                  <a:pt x="13715" y="3528825"/>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3" name="Rectangle 141"/>
          <p:cNvSpPr/>
          <p:nvPr/>
        </p:nvSpPr>
        <p:spPr>
          <a:xfrm rot="18900000" flipV="1">
            <a:off x="11353748" y="-358712"/>
            <a:ext cx="13716" cy="2350095"/>
          </a:xfrm>
          <a:custGeom>
            <a:avLst/>
            <a:gdLst/>
            <a:ahLst/>
            <a:cxnLst/>
            <a:rect l="l" t="t" r="r" b="b"/>
            <a:pathLst>
              <a:path w="13716" h="2350095">
                <a:moveTo>
                  <a:pt x="0" y="2350095"/>
                </a:moveTo>
                <a:lnTo>
                  <a:pt x="13715" y="2336380"/>
                </a:lnTo>
                <a:lnTo>
                  <a:pt x="13716" y="13714"/>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4" name="Rectangle 142"/>
          <p:cNvSpPr/>
          <p:nvPr/>
        </p:nvSpPr>
        <p:spPr>
          <a:xfrm rot="18900000" flipV="1">
            <a:off x="11775341" y="-184083"/>
            <a:ext cx="13716" cy="1157650"/>
          </a:xfrm>
          <a:custGeom>
            <a:avLst/>
            <a:gdLst/>
            <a:ahLst/>
            <a:cxnLst/>
            <a:rect l="l" t="t" r="r" b="b"/>
            <a:pathLst>
              <a:path w="13716" h="1157650">
                <a:moveTo>
                  <a:pt x="0" y="1157650"/>
                </a:moveTo>
                <a:lnTo>
                  <a:pt x="13716" y="1143934"/>
                </a:lnTo>
                <a:lnTo>
                  <a:pt x="13716" y="13716"/>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5" name="Rectangle 372"/>
          <p:cNvSpPr/>
          <p:nvPr/>
        </p:nvSpPr>
        <p:spPr>
          <a:xfrm rot="18900000" flipV="1">
            <a:off x="3543517" y="-965458"/>
            <a:ext cx="13716" cy="6493219"/>
          </a:xfrm>
          <a:custGeom>
            <a:avLst/>
            <a:gdLst/>
            <a:ahLst/>
            <a:cxnLst/>
            <a:rect l="l" t="t" r="r" b="b"/>
            <a:pathLst>
              <a:path w="13716" h="6493219">
                <a:moveTo>
                  <a:pt x="0" y="6493219"/>
                </a:moveTo>
                <a:lnTo>
                  <a:pt x="13716" y="6479503"/>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6" name="Rectangle 374"/>
          <p:cNvSpPr/>
          <p:nvPr/>
        </p:nvSpPr>
        <p:spPr>
          <a:xfrm rot="18900000" flipV="1">
            <a:off x="5229889" y="-965458"/>
            <a:ext cx="13716" cy="6493220"/>
          </a:xfrm>
          <a:custGeom>
            <a:avLst/>
            <a:gdLst/>
            <a:ahLst/>
            <a:cxnLst/>
            <a:rect l="l" t="t" r="r" b="b"/>
            <a:pathLst>
              <a:path w="13716" h="6493220">
                <a:moveTo>
                  <a:pt x="0" y="6493220"/>
                </a:moveTo>
                <a:lnTo>
                  <a:pt x="13716" y="6479504"/>
                </a:lnTo>
                <a:lnTo>
                  <a:pt x="13716" y="0"/>
                </a:lnTo>
                <a:lnTo>
                  <a:pt x="0" y="13716"/>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7" name="Teardrop 3"/>
          <p:cNvSpPr/>
          <p:nvPr/>
        </p:nvSpPr>
        <p:spPr>
          <a:xfrm rot="5400000" flipH="1" flipV="1">
            <a:off x="64427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8" name="Teardrop 3"/>
          <p:cNvSpPr/>
          <p:nvPr/>
        </p:nvSpPr>
        <p:spPr>
          <a:xfrm rot="5400000" flipH="1" flipV="1">
            <a:off x="-148774" y="258315"/>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1"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6" y="223846"/>
                </a:cubicBezTo>
                <a:lnTo>
                  <a:pt x="221347" y="232509"/>
                </a:lnTo>
                <a:cubicBezTo>
                  <a:pt x="224389"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0"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1" y="93753"/>
                </a:cubicBezTo>
                <a:cubicBezTo>
                  <a:pt x="100880" y="69151"/>
                  <a:pt x="130228" y="53433"/>
                  <a:pt x="163247" y="53433"/>
                </a:cubicBezTo>
                <a:cubicBezTo>
                  <a:pt x="186137" y="53872"/>
                  <a:pt x="201262" y="50984"/>
                  <a:pt x="211354"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8"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1"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79" name="Teardrop 3"/>
          <p:cNvSpPr/>
          <p:nvPr/>
        </p:nvSpPr>
        <p:spPr>
          <a:xfrm rot="5400000" flipH="1" flipV="1">
            <a:off x="13875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0" name="Teardrop 3"/>
          <p:cNvSpPr/>
          <p:nvPr/>
        </p:nvSpPr>
        <p:spPr>
          <a:xfrm rot="5400000" flipH="1" flipV="1">
            <a:off x="22300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1" name="Teardrop 3"/>
          <p:cNvSpPr/>
          <p:nvPr/>
        </p:nvSpPr>
        <p:spPr>
          <a:xfrm rot="5400000" flipH="1" flipV="1">
            <a:off x="30726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2" name="Teardrop 3"/>
          <p:cNvSpPr/>
          <p:nvPr/>
        </p:nvSpPr>
        <p:spPr>
          <a:xfrm rot="5400000" flipH="1" flipV="1">
            <a:off x="39151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3" name="Teardrop 3"/>
          <p:cNvSpPr/>
          <p:nvPr/>
        </p:nvSpPr>
        <p:spPr>
          <a:xfrm rot="5400000" flipH="1" flipV="1">
            <a:off x="47576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4" name="Teardrop 3"/>
          <p:cNvSpPr/>
          <p:nvPr/>
        </p:nvSpPr>
        <p:spPr>
          <a:xfrm rot="5400000" flipH="1" flipV="1">
            <a:off x="56002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5" name="Teardrop 3"/>
          <p:cNvSpPr/>
          <p:nvPr/>
        </p:nvSpPr>
        <p:spPr>
          <a:xfrm rot="5400000" flipH="1" flipV="1">
            <a:off x="812785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6" name="Teardrop 3"/>
          <p:cNvSpPr/>
          <p:nvPr/>
        </p:nvSpPr>
        <p:spPr>
          <a:xfrm rot="5400000" flipH="1" flipV="1">
            <a:off x="728531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7" name="Teardrop 3"/>
          <p:cNvSpPr/>
          <p:nvPr/>
        </p:nvSpPr>
        <p:spPr>
          <a:xfrm rot="5400000" flipH="1" flipV="1">
            <a:off x="981293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8" name="Teardrop 3"/>
          <p:cNvSpPr/>
          <p:nvPr/>
        </p:nvSpPr>
        <p:spPr>
          <a:xfrm rot="5400000" flipH="1" flipV="1">
            <a:off x="89703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89" name="Teardrop 3"/>
          <p:cNvSpPr/>
          <p:nvPr/>
        </p:nvSpPr>
        <p:spPr>
          <a:xfrm rot="5400000" flipH="1" flipV="1">
            <a:off x="11498011"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0" name="Teardrop 3"/>
          <p:cNvSpPr/>
          <p:nvPr/>
        </p:nvSpPr>
        <p:spPr>
          <a:xfrm rot="5400000" flipH="1" flipV="1">
            <a:off x="1065547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1" name="Teardrop 3"/>
          <p:cNvSpPr/>
          <p:nvPr/>
        </p:nvSpPr>
        <p:spPr>
          <a:xfrm rot="5400000" flipH="1" flipV="1">
            <a:off x="544992" y="109541"/>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2" name="Oval 591"/>
          <p:cNvSpPr/>
          <p:nvPr/>
        </p:nvSpPr>
        <p:spPr>
          <a:xfrm>
            <a:off x="66645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3" name="Oval 167"/>
          <p:cNvSpPr/>
          <p:nvPr/>
        </p:nvSpPr>
        <p:spPr>
          <a:xfrm>
            <a:off x="0" y="331699"/>
            <a:ext cx="93942" cy="4240302"/>
          </a:xfrm>
          <a:custGeom>
            <a:avLst/>
            <a:gdLst/>
            <a:ahLst/>
            <a:cxnLst/>
            <a:rect l="l" t="t" r="r" b="b"/>
            <a:pathLst>
              <a:path w="93942" h="4240302">
                <a:moveTo>
                  <a:pt x="9066" y="4229620"/>
                </a:moveTo>
                <a:cubicBezTo>
                  <a:pt x="23324" y="4229620"/>
                  <a:pt x="36761" y="4233136"/>
                  <a:pt x="48054" y="4240302"/>
                </a:cubicBezTo>
                <a:lnTo>
                  <a:pt x="0" y="4240302"/>
                </a:lnTo>
                <a:lnTo>
                  <a:pt x="0" y="4231451"/>
                </a:lnTo>
                <a:cubicBezTo>
                  <a:pt x="2881" y="4229788"/>
                  <a:pt x="5954" y="4229620"/>
                  <a:pt x="9066" y="4229620"/>
                </a:cubicBezTo>
                <a:close/>
                <a:moveTo>
                  <a:pt x="9066" y="3380947"/>
                </a:moveTo>
                <a:cubicBezTo>
                  <a:pt x="55942" y="3380947"/>
                  <a:pt x="93942" y="3418947"/>
                  <a:pt x="93942" y="3465822"/>
                </a:cubicBezTo>
                <a:cubicBezTo>
                  <a:pt x="93942" y="3512697"/>
                  <a:pt x="55942" y="3550697"/>
                  <a:pt x="9066" y="3550697"/>
                </a:cubicBezTo>
                <a:lnTo>
                  <a:pt x="0" y="3548867"/>
                </a:lnTo>
                <a:lnTo>
                  <a:pt x="0" y="3382777"/>
                </a:lnTo>
                <a:cubicBezTo>
                  <a:pt x="2881" y="3381115"/>
                  <a:pt x="5954" y="3380947"/>
                  <a:pt x="9066" y="3380947"/>
                </a:cubicBezTo>
                <a:close/>
                <a:moveTo>
                  <a:pt x="9066" y="2536768"/>
                </a:moveTo>
                <a:cubicBezTo>
                  <a:pt x="55942" y="2536768"/>
                  <a:pt x="93942" y="2574768"/>
                  <a:pt x="93942" y="2621643"/>
                </a:cubicBezTo>
                <a:cubicBezTo>
                  <a:pt x="93942" y="2668518"/>
                  <a:pt x="55942" y="2706518"/>
                  <a:pt x="9066" y="2706518"/>
                </a:cubicBezTo>
                <a:lnTo>
                  <a:pt x="0" y="2704688"/>
                </a:lnTo>
                <a:lnTo>
                  <a:pt x="0" y="2538598"/>
                </a:lnTo>
                <a:cubicBezTo>
                  <a:pt x="2881" y="2536936"/>
                  <a:pt x="5954" y="2536768"/>
                  <a:pt x="9066" y="2536768"/>
                </a:cubicBezTo>
                <a:close/>
                <a:moveTo>
                  <a:pt x="9066" y="1688095"/>
                </a:moveTo>
                <a:cubicBezTo>
                  <a:pt x="55942" y="1688095"/>
                  <a:pt x="93942" y="1726095"/>
                  <a:pt x="93942" y="1772970"/>
                </a:cubicBezTo>
                <a:cubicBezTo>
                  <a:pt x="93942" y="1819845"/>
                  <a:pt x="55942" y="1857845"/>
                  <a:pt x="9066" y="1857845"/>
                </a:cubicBezTo>
                <a:lnTo>
                  <a:pt x="0" y="1856015"/>
                </a:lnTo>
                <a:lnTo>
                  <a:pt x="0" y="1689925"/>
                </a:lnTo>
                <a:cubicBezTo>
                  <a:pt x="2881" y="1688263"/>
                  <a:pt x="5954" y="1688095"/>
                  <a:pt x="9066" y="1688095"/>
                </a:cubicBezTo>
                <a:close/>
                <a:moveTo>
                  <a:pt x="9066" y="845498"/>
                </a:moveTo>
                <a:cubicBezTo>
                  <a:pt x="55942" y="845498"/>
                  <a:pt x="93942" y="883498"/>
                  <a:pt x="93942" y="930373"/>
                </a:cubicBezTo>
                <a:cubicBezTo>
                  <a:pt x="93942" y="977248"/>
                  <a:pt x="55942" y="1015248"/>
                  <a:pt x="9066" y="1015248"/>
                </a:cubicBezTo>
                <a:lnTo>
                  <a:pt x="0" y="1013418"/>
                </a:lnTo>
                <a:lnTo>
                  <a:pt x="0" y="847328"/>
                </a:lnTo>
                <a:cubicBezTo>
                  <a:pt x="2881" y="845666"/>
                  <a:pt x="5954" y="845498"/>
                  <a:pt x="9066" y="845498"/>
                </a:cubicBezTo>
                <a:close/>
                <a:moveTo>
                  <a:pt x="9066" y="0"/>
                </a:moveTo>
                <a:cubicBezTo>
                  <a:pt x="55942" y="0"/>
                  <a:pt x="93942" y="38000"/>
                  <a:pt x="93942" y="84875"/>
                </a:cubicBezTo>
                <a:cubicBezTo>
                  <a:pt x="93942" y="131750"/>
                  <a:pt x="55942" y="169750"/>
                  <a:pt x="9066" y="169750"/>
                </a:cubicBezTo>
                <a:lnTo>
                  <a:pt x="0" y="167920"/>
                </a:lnTo>
                <a:lnTo>
                  <a:pt x="0" y="1830"/>
                </a:lnTo>
                <a:cubicBezTo>
                  <a:pt x="2881" y="167"/>
                  <a:pt x="5954" y="0"/>
                  <a:pt x="906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4" name="Oval 593"/>
          <p:cNvSpPr/>
          <p:nvPr/>
        </p:nvSpPr>
        <p:spPr>
          <a:xfrm>
            <a:off x="7667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5" name="Oval 594"/>
          <p:cNvSpPr/>
          <p:nvPr/>
        </p:nvSpPr>
        <p:spPr>
          <a:xfrm>
            <a:off x="16092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6" name="Oval 595"/>
          <p:cNvSpPr/>
          <p:nvPr/>
        </p:nvSpPr>
        <p:spPr>
          <a:xfrm>
            <a:off x="24518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7" name="Oval 596"/>
          <p:cNvSpPr/>
          <p:nvPr/>
        </p:nvSpPr>
        <p:spPr>
          <a:xfrm>
            <a:off x="32943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8" name="Oval 597"/>
          <p:cNvSpPr/>
          <p:nvPr/>
        </p:nvSpPr>
        <p:spPr>
          <a:xfrm>
            <a:off x="41368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99" name="Oval 598"/>
          <p:cNvSpPr/>
          <p:nvPr/>
        </p:nvSpPr>
        <p:spPr>
          <a:xfrm>
            <a:off x="49794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0" name="Oval 599"/>
          <p:cNvSpPr/>
          <p:nvPr/>
        </p:nvSpPr>
        <p:spPr>
          <a:xfrm>
            <a:off x="58219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1" name="Oval 600"/>
          <p:cNvSpPr/>
          <p:nvPr/>
        </p:nvSpPr>
        <p:spPr>
          <a:xfrm>
            <a:off x="834959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2" name="Oval 601"/>
          <p:cNvSpPr/>
          <p:nvPr/>
        </p:nvSpPr>
        <p:spPr>
          <a:xfrm>
            <a:off x="750705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3" name="Oval 602"/>
          <p:cNvSpPr/>
          <p:nvPr/>
        </p:nvSpPr>
        <p:spPr>
          <a:xfrm>
            <a:off x="1003467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4" name="Oval 603"/>
          <p:cNvSpPr/>
          <p:nvPr/>
        </p:nvSpPr>
        <p:spPr>
          <a:xfrm>
            <a:off x="919213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5" name="Oval 604"/>
          <p:cNvSpPr/>
          <p:nvPr/>
        </p:nvSpPr>
        <p:spPr>
          <a:xfrm>
            <a:off x="11719750"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6" name="Oval 605"/>
          <p:cNvSpPr/>
          <p:nvPr/>
        </p:nvSpPr>
        <p:spPr>
          <a:xfrm>
            <a:off x="10877211" y="331699"/>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7" name="Teardrop 3"/>
          <p:cNvSpPr/>
          <p:nvPr/>
        </p:nvSpPr>
        <p:spPr>
          <a:xfrm rot="5400000" flipH="1" flipV="1">
            <a:off x="60211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8" name="Teardrop 3"/>
          <p:cNvSpPr/>
          <p:nvPr/>
        </p:nvSpPr>
        <p:spPr>
          <a:xfrm rot="5400000" flipH="1" flipV="1">
            <a:off x="9659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9" name="Teardrop 3"/>
          <p:cNvSpPr/>
          <p:nvPr/>
        </p:nvSpPr>
        <p:spPr>
          <a:xfrm rot="5400000" flipH="1" flipV="1">
            <a:off x="18084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0" name="Teardrop 3"/>
          <p:cNvSpPr/>
          <p:nvPr/>
        </p:nvSpPr>
        <p:spPr>
          <a:xfrm rot="5400000" flipH="1" flipV="1">
            <a:off x="26510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1" name="Teardrop 3"/>
          <p:cNvSpPr/>
          <p:nvPr/>
        </p:nvSpPr>
        <p:spPr>
          <a:xfrm rot="5400000" flipH="1" flipV="1">
            <a:off x="34935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2" name="Teardrop 3"/>
          <p:cNvSpPr/>
          <p:nvPr/>
        </p:nvSpPr>
        <p:spPr>
          <a:xfrm rot="5400000" flipH="1" flipV="1">
            <a:off x="43361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3" name="Teardrop 3"/>
          <p:cNvSpPr/>
          <p:nvPr/>
        </p:nvSpPr>
        <p:spPr>
          <a:xfrm rot="5400000" flipH="1" flipV="1">
            <a:off x="51786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4" name="Teardrop 3"/>
          <p:cNvSpPr/>
          <p:nvPr/>
        </p:nvSpPr>
        <p:spPr>
          <a:xfrm rot="5400000" flipH="1" flipV="1">
            <a:off x="770626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 name="Teardrop 3"/>
          <p:cNvSpPr/>
          <p:nvPr/>
        </p:nvSpPr>
        <p:spPr>
          <a:xfrm rot="5400000" flipH="1" flipV="1">
            <a:off x="686372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 name="Teardrop 3"/>
          <p:cNvSpPr/>
          <p:nvPr/>
        </p:nvSpPr>
        <p:spPr>
          <a:xfrm rot="5400000" flipH="1" flipV="1">
            <a:off x="939134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7" name="Teardrop 3"/>
          <p:cNvSpPr/>
          <p:nvPr/>
        </p:nvSpPr>
        <p:spPr>
          <a:xfrm rot="5400000" flipH="1" flipV="1">
            <a:off x="85488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8" name="Teardrop 3"/>
          <p:cNvSpPr/>
          <p:nvPr/>
        </p:nvSpPr>
        <p:spPr>
          <a:xfrm rot="5400000" flipH="1" flipV="1">
            <a:off x="11076421"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9" name="Teardrop 3"/>
          <p:cNvSpPr/>
          <p:nvPr/>
        </p:nvSpPr>
        <p:spPr>
          <a:xfrm rot="5400000" flipH="1" flipV="1">
            <a:off x="1023388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 name="Teardrop 3"/>
          <p:cNvSpPr/>
          <p:nvPr/>
        </p:nvSpPr>
        <p:spPr>
          <a:xfrm rot="5400000" flipH="1" flipV="1">
            <a:off x="123402" y="53022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1" name="Teardrop 3"/>
          <p:cNvSpPr/>
          <p:nvPr/>
        </p:nvSpPr>
        <p:spPr>
          <a:xfrm rot="5400000" flipH="1" flipV="1">
            <a:off x="11760003" y="685578"/>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69"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2" name="Oval 621"/>
          <p:cNvSpPr/>
          <p:nvPr/>
        </p:nvSpPr>
        <p:spPr>
          <a:xfrm>
            <a:off x="70866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3" name="Oval 622"/>
          <p:cNvSpPr/>
          <p:nvPr/>
        </p:nvSpPr>
        <p:spPr>
          <a:xfrm>
            <a:off x="3463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4" name="Oval 623"/>
          <p:cNvSpPr/>
          <p:nvPr/>
        </p:nvSpPr>
        <p:spPr>
          <a:xfrm>
            <a:off x="11888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5" name="Oval 624"/>
          <p:cNvSpPr/>
          <p:nvPr/>
        </p:nvSpPr>
        <p:spPr>
          <a:xfrm>
            <a:off x="20314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6" name="Oval 625"/>
          <p:cNvSpPr/>
          <p:nvPr/>
        </p:nvSpPr>
        <p:spPr>
          <a:xfrm>
            <a:off x="28739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7" name="Oval 626"/>
          <p:cNvSpPr/>
          <p:nvPr/>
        </p:nvSpPr>
        <p:spPr>
          <a:xfrm>
            <a:off x="37164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8" name="Oval 627"/>
          <p:cNvSpPr/>
          <p:nvPr/>
        </p:nvSpPr>
        <p:spPr>
          <a:xfrm>
            <a:off x="45590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9" name="Oval 628"/>
          <p:cNvSpPr/>
          <p:nvPr/>
        </p:nvSpPr>
        <p:spPr>
          <a:xfrm>
            <a:off x="54015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0" name="Oval 629"/>
          <p:cNvSpPr/>
          <p:nvPr/>
        </p:nvSpPr>
        <p:spPr>
          <a:xfrm>
            <a:off x="62441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1" name="Oval 630"/>
          <p:cNvSpPr/>
          <p:nvPr/>
        </p:nvSpPr>
        <p:spPr>
          <a:xfrm>
            <a:off x="877173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2" name="Oval 631"/>
          <p:cNvSpPr/>
          <p:nvPr/>
        </p:nvSpPr>
        <p:spPr>
          <a:xfrm>
            <a:off x="792919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3" name="Oval 632"/>
          <p:cNvSpPr/>
          <p:nvPr/>
        </p:nvSpPr>
        <p:spPr>
          <a:xfrm>
            <a:off x="1045681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4" name="Oval 633"/>
          <p:cNvSpPr/>
          <p:nvPr/>
        </p:nvSpPr>
        <p:spPr>
          <a:xfrm>
            <a:off x="961427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5" name="Oval 860"/>
          <p:cNvSpPr/>
          <p:nvPr/>
        </p:nvSpPr>
        <p:spPr>
          <a:xfrm>
            <a:off x="12141892" y="758852"/>
            <a:ext cx="50109" cy="3538433"/>
          </a:xfrm>
          <a:custGeom>
            <a:avLst/>
            <a:gdLst/>
            <a:ahLst/>
            <a:cxnLst/>
            <a:rect l="l" t="t" r="r" b="b"/>
            <a:pathLst>
              <a:path w="50109" h="3538433">
                <a:moveTo>
                  <a:pt x="50109" y="3384355"/>
                </a:moveTo>
                <a:lnTo>
                  <a:pt x="50109" y="3538433"/>
                </a:lnTo>
                <a:cubicBezTo>
                  <a:pt x="20497" y="3525461"/>
                  <a:pt x="0" y="3495821"/>
                  <a:pt x="0" y="3461394"/>
                </a:cubicBezTo>
                <a:cubicBezTo>
                  <a:pt x="0" y="3426967"/>
                  <a:pt x="20497" y="3397327"/>
                  <a:pt x="50109" y="3384355"/>
                </a:cubicBezTo>
                <a:close/>
                <a:moveTo>
                  <a:pt x="50109" y="2538350"/>
                </a:moveTo>
                <a:lnTo>
                  <a:pt x="50109" y="2692428"/>
                </a:lnTo>
                <a:cubicBezTo>
                  <a:pt x="20497" y="2679456"/>
                  <a:pt x="0" y="2649816"/>
                  <a:pt x="0" y="2615389"/>
                </a:cubicBezTo>
                <a:cubicBezTo>
                  <a:pt x="0" y="2580962"/>
                  <a:pt x="20497" y="2551322"/>
                  <a:pt x="50109" y="2538350"/>
                </a:cubicBezTo>
                <a:close/>
                <a:moveTo>
                  <a:pt x="50109" y="1688095"/>
                </a:moveTo>
                <a:lnTo>
                  <a:pt x="50109" y="1842173"/>
                </a:lnTo>
                <a:cubicBezTo>
                  <a:pt x="20497" y="1829201"/>
                  <a:pt x="0" y="1799561"/>
                  <a:pt x="0" y="1765134"/>
                </a:cubicBezTo>
                <a:cubicBezTo>
                  <a:pt x="0" y="1730707"/>
                  <a:pt x="20497" y="1701067"/>
                  <a:pt x="50109" y="1688095"/>
                </a:cubicBezTo>
                <a:close/>
                <a:moveTo>
                  <a:pt x="50109" y="845498"/>
                </a:moveTo>
                <a:lnTo>
                  <a:pt x="50109" y="999576"/>
                </a:lnTo>
                <a:cubicBezTo>
                  <a:pt x="20497" y="986604"/>
                  <a:pt x="0" y="956964"/>
                  <a:pt x="0" y="922537"/>
                </a:cubicBezTo>
                <a:cubicBezTo>
                  <a:pt x="0" y="888110"/>
                  <a:pt x="20497" y="858470"/>
                  <a:pt x="50109" y="845498"/>
                </a:cubicBezTo>
                <a:close/>
                <a:moveTo>
                  <a:pt x="50109" y="0"/>
                </a:moveTo>
                <a:lnTo>
                  <a:pt x="50109" y="154078"/>
                </a:lnTo>
                <a:cubicBezTo>
                  <a:pt x="20497" y="141106"/>
                  <a:pt x="0" y="111466"/>
                  <a:pt x="0" y="77039"/>
                </a:cubicBezTo>
                <a:cubicBezTo>
                  <a:pt x="0" y="42612"/>
                  <a:pt x="20497" y="12972"/>
                  <a:pt x="501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6" name="Oval 635"/>
          <p:cNvSpPr/>
          <p:nvPr/>
        </p:nvSpPr>
        <p:spPr>
          <a:xfrm>
            <a:off x="11299353" y="75101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7" name="Teardrop 3"/>
          <p:cNvSpPr/>
          <p:nvPr/>
        </p:nvSpPr>
        <p:spPr>
          <a:xfrm rot="5400000" flipH="1" flipV="1">
            <a:off x="617401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8" name="Teardrop 3"/>
          <p:cNvSpPr/>
          <p:nvPr/>
        </p:nvSpPr>
        <p:spPr>
          <a:xfrm rot="5400000" flipH="1" flipV="1">
            <a:off x="11187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699"/>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8"/>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9" name="Teardrop 3"/>
          <p:cNvSpPr/>
          <p:nvPr/>
        </p:nvSpPr>
        <p:spPr>
          <a:xfrm rot="5400000" flipH="1" flipV="1">
            <a:off x="19613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4"/>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0" name="Teardrop 3"/>
          <p:cNvSpPr/>
          <p:nvPr/>
        </p:nvSpPr>
        <p:spPr>
          <a:xfrm rot="5400000" flipH="1" flipV="1">
            <a:off x="280385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1" name="Teardrop 3"/>
          <p:cNvSpPr/>
          <p:nvPr/>
        </p:nvSpPr>
        <p:spPr>
          <a:xfrm rot="5400000" flipH="1" flipV="1">
            <a:off x="364639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1"/>
                </a:cubicBezTo>
                <a:cubicBezTo>
                  <a:pt x="100880" y="366700"/>
                  <a:pt x="130228" y="350981"/>
                  <a:pt x="163247" y="350981"/>
                </a:cubicBezTo>
                <a:cubicBezTo>
                  <a:pt x="186137" y="351421"/>
                  <a:pt x="201262" y="348532"/>
                  <a:pt x="211354" y="336664"/>
                </a:cubicBezTo>
                <a:cubicBezTo>
                  <a:pt x="212796" y="334968"/>
                  <a:pt x="214135" y="333090"/>
                  <a:pt x="215380" y="331011"/>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8"/>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2"/>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5"/>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5"/>
                  <a:pt x="61434" y="178458"/>
                  <a:pt x="61434" y="159855"/>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2" name="Teardrop 3"/>
          <p:cNvSpPr/>
          <p:nvPr/>
        </p:nvSpPr>
        <p:spPr>
          <a:xfrm rot="5400000" flipH="1" flipV="1">
            <a:off x="448893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3" name="Teardrop 3"/>
          <p:cNvSpPr/>
          <p:nvPr/>
        </p:nvSpPr>
        <p:spPr>
          <a:xfrm rot="5400000" flipH="1" flipV="1">
            <a:off x="533147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4" name="Teardrop 3"/>
          <p:cNvSpPr/>
          <p:nvPr/>
        </p:nvSpPr>
        <p:spPr>
          <a:xfrm rot="5400000" flipH="1" flipV="1">
            <a:off x="785909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8"/>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5" name="Teardrop 3"/>
          <p:cNvSpPr/>
          <p:nvPr/>
        </p:nvSpPr>
        <p:spPr>
          <a:xfrm rot="5400000" flipH="1" flipV="1">
            <a:off x="7016553" y="-163077"/>
            <a:ext cx="306986" cy="612648"/>
          </a:xfrm>
          <a:custGeom>
            <a:avLst/>
            <a:gdLst/>
            <a:ahLst/>
            <a:cxnLst/>
            <a:rect l="l" t="t" r="r" b="b"/>
            <a:pathLst>
              <a:path w="306986" h="612648">
                <a:moveTo>
                  <a:pt x="215380" y="331012"/>
                </a:moveTo>
                <a:cubicBezTo>
                  <a:pt x="210766" y="314775"/>
                  <a:pt x="210686" y="297561"/>
                  <a:pt x="215167" y="281312"/>
                </a:cubicBezTo>
                <a:cubicBezTo>
                  <a:pt x="205209" y="264960"/>
                  <a:pt x="189231" y="261169"/>
                  <a:pt x="163247" y="261668"/>
                </a:cubicBezTo>
                <a:cubicBezTo>
                  <a:pt x="130240" y="261668"/>
                  <a:pt x="100901" y="245961"/>
                  <a:pt x="82612" y="221373"/>
                </a:cubicBezTo>
                <a:cubicBezTo>
                  <a:pt x="66104" y="224383"/>
                  <a:pt x="50483" y="232539"/>
                  <a:pt x="37722" y="245300"/>
                </a:cubicBezTo>
                <a:cubicBezTo>
                  <a:pt x="20815" y="262208"/>
                  <a:pt x="11990" y="284137"/>
                  <a:pt x="11501" y="306292"/>
                </a:cubicBezTo>
                <a:lnTo>
                  <a:pt x="96667" y="306292"/>
                </a:lnTo>
                <a:lnTo>
                  <a:pt x="96667" y="306356"/>
                </a:lnTo>
                <a:lnTo>
                  <a:pt x="11501" y="306356"/>
                </a:lnTo>
                <a:cubicBezTo>
                  <a:pt x="11989" y="328512"/>
                  <a:pt x="20815" y="350441"/>
                  <a:pt x="37722" y="367348"/>
                </a:cubicBezTo>
                <a:cubicBezTo>
                  <a:pt x="50477" y="380104"/>
                  <a:pt x="66091" y="388259"/>
                  <a:pt x="82591" y="391302"/>
                </a:cubicBezTo>
                <a:cubicBezTo>
                  <a:pt x="100880" y="366700"/>
                  <a:pt x="130228" y="350982"/>
                  <a:pt x="163247" y="350982"/>
                </a:cubicBezTo>
                <a:cubicBezTo>
                  <a:pt x="186137" y="351421"/>
                  <a:pt x="201262" y="348532"/>
                  <a:pt x="211354" y="336664"/>
                </a:cubicBezTo>
                <a:cubicBezTo>
                  <a:pt x="212796" y="334969"/>
                  <a:pt x="214135" y="333090"/>
                  <a:pt x="215380" y="331012"/>
                </a:cubicBezTo>
                <a:close/>
                <a:moveTo>
                  <a:pt x="239385" y="239431"/>
                </a:moveTo>
                <a:lnTo>
                  <a:pt x="97830" y="97876"/>
                </a:lnTo>
                <a:cubicBezTo>
                  <a:pt x="82509" y="113888"/>
                  <a:pt x="73243" y="135634"/>
                  <a:pt x="73243" y="159545"/>
                </a:cubicBezTo>
                <a:cubicBezTo>
                  <a:pt x="73243" y="209563"/>
                  <a:pt x="113791" y="250112"/>
                  <a:pt x="163810" y="250112"/>
                </a:cubicBezTo>
                <a:cubicBezTo>
                  <a:pt x="182888" y="249746"/>
                  <a:pt x="207035" y="254980"/>
                  <a:pt x="219892" y="268141"/>
                </a:cubicBezTo>
                <a:cubicBezTo>
                  <a:pt x="224319" y="257687"/>
                  <a:pt x="230870" y="247949"/>
                  <a:pt x="239385" y="239431"/>
                </a:cubicBezTo>
                <a:close/>
                <a:moveTo>
                  <a:pt x="239386" y="373218"/>
                </a:moveTo>
                <a:cubicBezTo>
                  <a:pt x="230866" y="364697"/>
                  <a:pt x="224313" y="354954"/>
                  <a:pt x="219944" y="344457"/>
                </a:cubicBezTo>
                <a:cubicBezTo>
                  <a:pt x="207099" y="357655"/>
                  <a:pt x="182914" y="362904"/>
                  <a:pt x="163810" y="362538"/>
                </a:cubicBezTo>
                <a:cubicBezTo>
                  <a:pt x="113791" y="362537"/>
                  <a:pt x="73243" y="403086"/>
                  <a:pt x="73243" y="453105"/>
                </a:cubicBezTo>
                <a:cubicBezTo>
                  <a:pt x="73243" y="477015"/>
                  <a:pt x="82509" y="498762"/>
                  <a:pt x="97830" y="514773"/>
                </a:cubicBezTo>
                <a:close/>
                <a:moveTo>
                  <a:pt x="268140" y="219893"/>
                </a:moveTo>
                <a:cubicBezTo>
                  <a:pt x="254980" y="207035"/>
                  <a:pt x="249745" y="182889"/>
                  <a:pt x="250111" y="163811"/>
                </a:cubicBezTo>
                <a:cubicBezTo>
                  <a:pt x="250111" y="113793"/>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9"/>
                </a:lnTo>
                <a:cubicBezTo>
                  <a:pt x="113887" y="530139"/>
                  <a:pt x="135634" y="539405"/>
                  <a:pt x="159544" y="539405"/>
                </a:cubicBezTo>
                <a:cubicBezTo>
                  <a:pt x="184553" y="539405"/>
                  <a:pt x="207195" y="529268"/>
                  <a:pt x="223584" y="512879"/>
                </a:cubicBezTo>
                <a:cubicBezTo>
                  <a:pt x="239974" y="496489"/>
                  <a:pt x="250111" y="473848"/>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8"/>
                </a:lnTo>
                <a:lnTo>
                  <a:pt x="306292" y="96667"/>
                </a:lnTo>
                <a:lnTo>
                  <a:pt x="306292" y="11501"/>
                </a:lnTo>
                <a:cubicBezTo>
                  <a:pt x="284137" y="11990"/>
                  <a:pt x="262207" y="20815"/>
                  <a:pt x="245300" y="37722"/>
                </a:cubicBezTo>
                <a:cubicBezTo>
                  <a:pt x="232539" y="50484"/>
                  <a:pt x="224382" y="66106"/>
                  <a:pt x="221373" y="82614"/>
                </a:cubicBezTo>
                <a:cubicBezTo>
                  <a:pt x="245960" y="100903"/>
                  <a:pt x="261667" y="130241"/>
                  <a:pt x="261667" y="163248"/>
                </a:cubicBezTo>
                <a:cubicBezTo>
                  <a:pt x="261168" y="189232"/>
                  <a:pt x="264959" y="205210"/>
                  <a:pt x="281311" y="215168"/>
                </a:cubicBezTo>
                <a:lnTo>
                  <a:pt x="306986" y="215277"/>
                </a:lnTo>
                <a:lnTo>
                  <a:pt x="306986" y="221929"/>
                </a:lnTo>
                <a:cubicBezTo>
                  <a:pt x="285145" y="221632"/>
                  <a:pt x="263250" y="229877"/>
                  <a:pt x="246580" y="246536"/>
                </a:cubicBezTo>
                <a:lnTo>
                  <a:pt x="254808" y="254763"/>
                </a:lnTo>
                <a:cubicBezTo>
                  <a:pt x="254801" y="254772"/>
                  <a:pt x="254793" y="254779"/>
                  <a:pt x="254786" y="254787"/>
                </a:cubicBezTo>
                <a:cubicBezTo>
                  <a:pt x="254778" y="254794"/>
                  <a:pt x="254771" y="254802"/>
                  <a:pt x="254763" y="254808"/>
                </a:cubicBezTo>
                <a:lnTo>
                  <a:pt x="246535" y="246581"/>
                </a:lnTo>
                <a:cubicBezTo>
                  <a:pt x="213554" y="279582"/>
                  <a:pt x="213554" y="333067"/>
                  <a:pt x="246535" y="366068"/>
                </a:cubicBezTo>
                <a:lnTo>
                  <a:pt x="254763" y="357841"/>
                </a:lnTo>
                <a:cubicBezTo>
                  <a:pt x="254771" y="357848"/>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4"/>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4"/>
                  <a:pt x="284136" y="600659"/>
                  <a:pt x="306292" y="601147"/>
                </a:cubicBezTo>
                <a:lnTo>
                  <a:pt x="306292" y="515981"/>
                </a:lnTo>
                <a:lnTo>
                  <a:pt x="306356" y="515982"/>
                </a:lnTo>
                <a:lnTo>
                  <a:pt x="306356" y="601147"/>
                </a:lnTo>
                <a:lnTo>
                  <a:pt x="306986" y="601012"/>
                </a:lnTo>
                <a:lnTo>
                  <a:pt x="306986" y="612510"/>
                </a:lnTo>
                <a:cubicBezTo>
                  <a:pt x="306767" y="612641"/>
                  <a:pt x="306546" y="612645"/>
                  <a:pt x="306324" y="612648"/>
                </a:cubicBezTo>
                <a:cubicBezTo>
                  <a:pt x="281070" y="612257"/>
                  <a:pt x="255999" y="602326"/>
                  <a:pt x="236731" y="583058"/>
                </a:cubicBezTo>
                <a:cubicBezTo>
                  <a:pt x="223570" y="569897"/>
                  <a:pt x="214766" y="554031"/>
                  <a:pt x="210610" y="537175"/>
                </a:cubicBezTo>
                <a:cubicBezTo>
                  <a:pt x="195839" y="546241"/>
                  <a:pt x="178427" y="551215"/>
                  <a:pt x="159854" y="551215"/>
                </a:cubicBezTo>
                <a:cubicBezTo>
                  <a:pt x="132604" y="551215"/>
                  <a:pt x="107854" y="540509"/>
                  <a:pt x="89720" y="522928"/>
                </a:cubicBezTo>
                <a:lnTo>
                  <a:pt x="89720" y="522928"/>
                </a:lnTo>
                <a:cubicBezTo>
                  <a:pt x="72139" y="504795"/>
                  <a:pt x="61434" y="480045"/>
                  <a:pt x="61434" y="452795"/>
                </a:cubicBezTo>
                <a:cubicBezTo>
                  <a:pt x="61434" y="434222"/>
                  <a:pt x="66407" y="416810"/>
                  <a:pt x="75474" y="402038"/>
                </a:cubicBezTo>
                <a:cubicBezTo>
                  <a:pt x="58618" y="397882"/>
                  <a:pt x="42751" y="389078"/>
                  <a:pt x="29591" y="375918"/>
                </a:cubicBezTo>
                <a:cubicBezTo>
                  <a:pt x="10322" y="356649"/>
                  <a:pt x="391" y="331578"/>
                  <a:pt x="0" y="306324"/>
                </a:cubicBezTo>
                <a:lnTo>
                  <a:pt x="0" y="306324"/>
                </a:lnTo>
                <a:cubicBezTo>
                  <a:pt x="391" y="281070"/>
                  <a:pt x="10322" y="256000"/>
                  <a:pt x="29591" y="236731"/>
                </a:cubicBezTo>
                <a:cubicBezTo>
                  <a:pt x="42758" y="223564"/>
                  <a:pt x="58634" y="214757"/>
                  <a:pt x="75514" y="210684"/>
                </a:cubicBezTo>
                <a:cubicBezTo>
                  <a:pt x="66423" y="195896"/>
                  <a:pt x="61434" y="178458"/>
                  <a:pt x="61434" y="159855"/>
                </a:cubicBezTo>
                <a:cubicBezTo>
                  <a:pt x="61434" y="132604"/>
                  <a:pt x="72139" y="107855"/>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6" name="Teardrop 3"/>
          <p:cNvSpPr/>
          <p:nvPr/>
        </p:nvSpPr>
        <p:spPr>
          <a:xfrm rot="5400000" flipH="1" flipV="1">
            <a:off x="954417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90"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7" name="Teardrop 3"/>
          <p:cNvSpPr/>
          <p:nvPr/>
        </p:nvSpPr>
        <p:spPr>
          <a:xfrm rot="5400000" flipH="1" flipV="1">
            <a:off x="87016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8" name="Teardrop 3"/>
          <p:cNvSpPr/>
          <p:nvPr/>
        </p:nvSpPr>
        <p:spPr>
          <a:xfrm rot="5400000" flipH="1" flipV="1">
            <a:off x="11229252"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9" name="Teardrop 3"/>
          <p:cNvSpPr/>
          <p:nvPr/>
        </p:nvSpPr>
        <p:spPr>
          <a:xfrm rot="5400000" flipH="1" flipV="1">
            <a:off x="1038671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7"/>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2"/>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2"/>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3"/>
                </a:cubicBezTo>
                <a:cubicBezTo>
                  <a:pt x="245960" y="100902"/>
                  <a:pt x="261667" y="130241"/>
                  <a:pt x="261667" y="163248"/>
                </a:cubicBezTo>
                <a:cubicBezTo>
                  <a:pt x="261168" y="189232"/>
                  <a:pt x="264959" y="205210"/>
                  <a:pt x="281311" y="215167"/>
                </a:cubicBezTo>
                <a:lnTo>
                  <a:pt x="306986" y="215277"/>
                </a:lnTo>
                <a:lnTo>
                  <a:pt x="306986" y="221928"/>
                </a:lnTo>
                <a:cubicBezTo>
                  <a:pt x="285145" y="221632"/>
                  <a:pt x="263250" y="229876"/>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3"/>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5"/>
                  <a:pt x="306324" y="612648"/>
                </a:cubicBez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0" name="Teardrop 3"/>
          <p:cNvSpPr/>
          <p:nvPr/>
        </p:nvSpPr>
        <p:spPr>
          <a:xfrm rot="5400000" flipH="1" flipV="1">
            <a:off x="276233" y="-163077"/>
            <a:ext cx="306986" cy="612648"/>
          </a:xfrm>
          <a:custGeom>
            <a:avLst/>
            <a:gdLst/>
            <a:ahLst/>
            <a:cxnLst/>
            <a:rect l="l" t="t" r="r" b="b"/>
            <a:pathLst>
              <a:path w="306986" h="612648">
                <a:moveTo>
                  <a:pt x="215380" y="331011"/>
                </a:moveTo>
                <a:cubicBezTo>
                  <a:pt x="210766" y="314774"/>
                  <a:pt x="210686" y="297561"/>
                  <a:pt x="215167" y="281312"/>
                </a:cubicBezTo>
                <a:cubicBezTo>
                  <a:pt x="205209" y="264959"/>
                  <a:pt x="189231" y="261169"/>
                  <a:pt x="163247" y="261668"/>
                </a:cubicBezTo>
                <a:cubicBezTo>
                  <a:pt x="130240" y="261668"/>
                  <a:pt x="100901" y="245961"/>
                  <a:pt x="82612" y="221373"/>
                </a:cubicBezTo>
                <a:cubicBezTo>
                  <a:pt x="66104" y="224382"/>
                  <a:pt x="50483" y="232539"/>
                  <a:pt x="37722" y="245300"/>
                </a:cubicBezTo>
                <a:cubicBezTo>
                  <a:pt x="20815" y="262208"/>
                  <a:pt x="11990" y="284136"/>
                  <a:pt x="11501" y="306292"/>
                </a:cubicBezTo>
                <a:lnTo>
                  <a:pt x="96667" y="306292"/>
                </a:lnTo>
                <a:lnTo>
                  <a:pt x="96667" y="306356"/>
                </a:lnTo>
                <a:lnTo>
                  <a:pt x="11501" y="306356"/>
                </a:lnTo>
                <a:cubicBezTo>
                  <a:pt x="11989" y="328512"/>
                  <a:pt x="20815" y="350441"/>
                  <a:pt x="37722" y="367348"/>
                </a:cubicBezTo>
                <a:cubicBezTo>
                  <a:pt x="50477" y="380103"/>
                  <a:pt x="66091" y="388259"/>
                  <a:pt x="82591" y="391301"/>
                </a:cubicBezTo>
                <a:cubicBezTo>
                  <a:pt x="100880" y="366699"/>
                  <a:pt x="130228" y="350981"/>
                  <a:pt x="163247" y="350981"/>
                </a:cubicBezTo>
                <a:cubicBezTo>
                  <a:pt x="186137" y="351420"/>
                  <a:pt x="201262" y="348532"/>
                  <a:pt x="211354" y="336664"/>
                </a:cubicBezTo>
                <a:cubicBezTo>
                  <a:pt x="212796" y="334968"/>
                  <a:pt x="214135" y="333090"/>
                  <a:pt x="215380" y="331011"/>
                </a:cubicBezTo>
                <a:close/>
                <a:moveTo>
                  <a:pt x="239385" y="239431"/>
                </a:moveTo>
                <a:lnTo>
                  <a:pt x="97830" y="97876"/>
                </a:lnTo>
                <a:cubicBezTo>
                  <a:pt x="82509" y="113887"/>
                  <a:pt x="73243" y="135634"/>
                  <a:pt x="73243" y="159544"/>
                </a:cubicBezTo>
                <a:cubicBezTo>
                  <a:pt x="73243" y="209563"/>
                  <a:pt x="113791" y="250112"/>
                  <a:pt x="163810" y="250112"/>
                </a:cubicBezTo>
                <a:cubicBezTo>
                  <a:pt x="182888" y="249746"/>
                  <a:pt x="207035" y="254980"/>
                  <a:pt x="219892" y="268141"/>
                </a:cubicBezTo>
                <a:cubicBezTo>
                  <a:pt x="224319" y="257686"/>
                  <a:pt x="230870" y="247948"/>
                  <a:pt x="239385" y="239431"/>
                </a:cubicBezTo>
                <a:close/>
                <a:moveTo>
                  <a:pt x="239386" y="373218"/>
                </a:moveTo>
                <a:cubicBezTo>
                  <a:pt x="230866" y="364697"/>
                  <a:pt x="224313" y="354954"/>
                  <a:pt x="219944" y="344457"/>
                </a:cubicBezTo>
                <a:cubicBezTo>
                  <a:pt x="207099" y="357655"/>
                  <a:pt x="182914" y="362904"/>
                  <a:pt x="163810" y="362537"/>
                </a:cubicBezTo>
                <a:cubicBezTo>
                  <a:pt x="113791" y="362537"/>
                  <a:pt x="73243" y="403086"/>
                  <a:pt x="73243" y="453104"/>
                </a:cubicBezTo>
                <a:cubicBezTo>
                  <a:pt x="73243" y="477015"/>
                  <a:pt x="82509" y="498761"/>
                  <a:pt x="97830" y="514773"/>
                </a:cubicBezTo>
                <a:close/>
                <a:moveTo>
                  <a:pt x="268140" y="219893"/>
                </a:moveTo>
                <a:cubicBezTo>
                  <a:pt x="254980" y="207035"/>
                  <a:pt x="249745" y="182889"/>
                  <a:pt x="250111" y="163811"/>
                </a:cubicBezTo>
                <a:cubicBezTo>
                  <a:pt x="250111" y="113792"/>
                  <a:pt x="209563" y="73244"/>
                  <a:pt x="159544" y="73244"/>
                </a:cubicBezTo>
                <a:cubicBezTo>
                  <a:pt x="135634" y="73244"/>
                  <a:pt x="113887" y="82510"/>
                  <a:pt x="97875" y="97831"/>
                </a:cubicBezTo>
                <a:lnTo>
                  <a:pt x="239430" y="239386"/>
                </a:lnTo>
                <a:cubicBezTo>
                  <a:pt x="247948" y="230871"/>
                  <a:pt x="257686" y="224320"/>
                  <a:pt x="268140" y="219893"/>
                </a:cubicBezTo>
                <a:close/>
                <a:moveTo>
                  <a:pt x="268191" y="392705"/>
                </a:moveTo>
                <a:cubicBezTo>
                  <a:pt x="257695" y="388335"/>
                  <a:pt x="247952" y="381782"/>
                  <a:pt x="239431" y="373263"/>
                </a:cubicBezTo>
                <a:lnTo>
                  <a:pt x="97875" y="514818"/>
                </a:lnTo>
                <a:cubicBezTo>
                  <a:pt x="113887" y="530139"/>
                  <a:pt x="135634" y="539405"/>
                  <a:pt x="159544" y="539405"/>
                </a:cubicBezTo>
                <a:cubicBezTo>
                  <a:pt x="184553" y="539405"/>
                  <a:pt x="207195" y="529268"/>
                  <a:pt x="223584" y="512879"/>
                </a:cubicBezTo>
                <a:cubicBezTo>
                  <a:pt x="239974" y="496489"/>
                  <a:pt x="250111" y="473847"/>
                  <a:pt x="250111" y="448838"/>
                </a:cubicBezTo>
                <a:cubicBezTo>
                  <a:pt x="249745" y="429735"/>
                  <a:pt x="254994" y="405550"/>
                  <a:pt x="268191" y="392705"/>
                </a:cubicBezTo>
                <a:close/>
                <a:moveTo>
                  <a:pt x="306986" y="138"/>
                </a:moveTo>
                <a:lnTo>
                  <a:pt x="306986" y="11636"/>
                </a:lnTo>
                <a:cubicBezTo>
                  <a:pt x="306778" y="11511"/>
                  <a:pt x="306567" y="11506"/>
                  <a:pt x="306356" y="11501"/>
                </a:cubicBezTo>
                <a:lnTo>
                  <a:pt x="306356" y="96667"/>
                </a:lnTo>
                <a:lnTo>
                  <a:pt x="306292" y="96667"/>
                </a:lnTo>
                <a:lnTo>
                  <a:pt x="306292" y="11501"/>
                </a:lnTo>
                <a:cubicBezTo>
                  <a:pt x="284137" y="11990"/>
                  <a:pt x="262207" y="20815"/>
                  <a:pt x="245300" y="37722"/>
                </a:cubicBezTo>
                <a:cubicBezTo>
                  <a:pt x="232539" y="50483"/>
                  <a:pt x="224382" y="66105"/>
                  <a:pt x="221373" y="82614"/>
                </a:cubicBezTo>
                <a:cubicBezTo>
                  <a:pt x="245960" y="100902"/>
                  <a:pt x="261667" y="130241"/>
                  <a:pt x="261667" y="163248"/>
                </a:cubicBezTo>
                <a:cubicBezTo>
                  <a:pt x="261168" y="189232"/>
                  <a:pt x="264959" y="205210"/>
                  <a:pt x="281311" y="215167"/>
                </a:cubicBezTo>
                <a:lnTo>
                  <a:pt x="306986" y="215277"/>
                </a:lnTo>
                <a:lnTo>
                  <a:pt x="306986" y="221929"/>
                </a:lnTo>
                <a:cubicBezTo>
                  <a:pt x="285145" y="221632"/>
                  <a:pt x="263250" y="229877"/>
                  <a:pt x="246580" y="246536"/>
                </a:cubicBezTo>
                <a:lnTo>
                  <a:pt x="254808" y="254763"/>
                </a:lnTo>
                <a:cubicBezTo>
                  <a:pt x="254801" y="254771"/>
                  <a:pt x="254793" y="254779"/>
                  <a:pt x="254786" y="254786"/>
                </a:cubicBezTo>
                <a:cubicBezTo>
                  <a:pt x="254778" y="254794"/>
                  <a:pt x="254771" y="254801"/>
                  <a:pt x="254763" y="254808"/>
                </a:cubicBezTo>
                <a:lnTo>
                  <a:pt x="246535" y="246581"/>
                </a:lnTo>
                <a:cubicBezTo>
                  <a:pt x="213554" y="279582"/>
                  <a:pt x="213554" y="333067"/>
                  <a:pt x="246535" y="366068"/>
                </a:cubicBezTo>
                <a:lnTo>
                  <a:pt x="254763" y="357841"/>
                </a:lnTo>
                <a:cubicBezTo>
                  <a:pt x="254771" y="357847"/>
                  <a:pt x="254778" y="357855"/>
                  <a:pt x="254786" y="357863"/>
                </a:cubicBezTo>
                <a:lnTo>
                  <a:pt x="254808" y="357886"/>
                </a:lnTo>
                <a:lnTo>
                  <a:pt x="246580" y="366113"/>
                </a:lnTo>
                <a:cubicBezTo>
                  <a:pt x="263250" y="382773"/>
                  <a:pt x="285145" y="391017"/>
                  <a:pt x="306986" y="390721"/>
                </a:cubicBezTo>
                <a:lnTo>
                  <a:pt x="306986" y="397378"/>
                </a:lnTo>
                <a:cubicBezTo>
                  <a:pt x="298457" y="400796"/>
                  <a:pt x="289920" y="399622"/>
                  <a:pt x="281637" y="397269"/>
                </a:cubicBezTo>
                <a:cubicBezTo>
                  <a:pt x="265010" y="407223"/>
                  <a:pt x="261165" y="423242"/>
                  <a:pt x="261667" y="449401"/>
                </a:cubicBezTo>
                <a:cubicBezTo>
                  <a:pt x="261667" y="477516"/>
                  <a:pt x="250271" y="502969"/>
                  <a:pt x="231847" y="521394"/>
                </a:cubicBezTo>
                <a:lnTo>
                  <a:pt x="221347" y="530057"/>
                </a:lnTo>
                <a:cubicBezTo>
                  <a:pt x="224389" y="546557"/>
                  <a:pt x="232545" y="562171"/>
                  <a:pt x="245300" y="574926"/>
                </a:cubicBezTo>
                <a:cubicBezTo>
                  <a:pt x="262207" y="591833"/>
                  <a:pt x="284136" y="600659"/>
                  <a:pt x="306292" y="601147"/>
                </a:cubicBezTo>
                <a:lnTo>
                  <a:pt x="306292" y="515981"/>
                </a:lnTo>
                <a:lnTo>
                  <a:pt x="306356" y="515981"/>
                </a:lnTo>
                <a:lnTo>
                  <a:pt x="306356" y="601147"/>
                </a:lnTo>
                <a:lnTo>
                  <a:pt x="306986" y="601012"/>
                </a:lnTo>
                <a:lnTo>
                  <a:pt x="306986" y="612510"/>
                </a:lnTo>
                <a:cubicBezTo>
                  <a:pt x="306767" y="612640"/>
                  <a:pt x="306546" y="612644"/>
                  <a:pt x="306324" y="612648"/>
                </a:cubicBezTo>
                <a:lnTo>
                  <a:pt x="306324" y="612648"/>
                </a:lnTo>
                <a:cubicBezTo>
                  <a:pt x="281070" y="612257"/>
                  <a:pt x="255999" y="602326"/>
                  <a:pt x="236731" y="583057"/>
                </a:cubicBezTo>
                <a:cubicBezTo>
                  <a:pt x="223570" y="569897"/>
                  <a:pt x="214766" y="554030"/>
                  <a:pt x="210610" y="537174"/>
                </a:cubicBezTo>
                <a:cubicBezTo>
                  <a:pt x="195839" y="546241"/>
                  <a:pt x="178427" y="551214"/>
                  <a:pt x="159854" y="551214"/>
                </a:cubicBezTo>
                <a:cubicBezTo>
                  <a:pt x="132604" y="551214"/>
                  <a:pt x="107854" y="540509"/>
                  <a:pt x="89720" y="522928"/>
                </a:cubicBezTo>
                <a:lnTo>
                  <a:pt x="89720" y="522928"/>
                </a:lnTo>
                <a:cubicBezTo>
                  <a:pt x="72139" y="504795"/>
                  <a:pt x="61434" y="480045"/>
                  <a:pt x="61434" y="452795"/>
                </a:cubicBezTo>
                <a:cubicBezTo>
                  <a:pt x="61434" y="434221"/>
                  <a:pt x="66407" y="416810"/>
                  <a:pt x="75474" y="402038"/>
                </a:cubicBezTo>
                <a:cubicBezTo>
                  <a:pt x="58618" y="397882"/>
                  <a:pt x="42751" y="389078"/>
                  <a:pt x="29591" y="375917"/>
                </a:cubicBezTo>
                <a:cubicBezTo>
                  <a:pt x="10322" y="356649"/>
                  <a:pt x="391" y="331578"/>
                  <a:pt x="0" y="306324"/>
                </a:cubicBezTo>
                <a:lnTo>
                  <a:pt x="0" y="306324"/>
                </a:lnTo>
                <a:cubicBezTo>
                  <a:pt x="391" y="281070"/>
                  <a:pt x="10322" y="255999"/>
                  <a:pt x="29591" y="236731"/>
                </a:cubicBezTo>
                <a:cubicBezTo>
                  <a:pt x="42758" y="223564"/>
                  <a:pt x="58634" y="214757"/>
                  <a:pt x="75514" y="210684"/>
                </a:cubicBezTo>
                <a:cubicBezTo>
                  <a:pt x="66423" y="195895"/>
                  <a:pt x="61434" y="178457"/>
                  <a:pt x="61434" y="159854"/>
                </a:cubicBezTo>
                <a:cubicBezTo>
                  <a:pt x="61434" y="132604"/>
                  <a:pt x="72139" y="107854"/>
                  <a:pt x="89720" y="89721"/>
                </a:cubicBezTo>
                <a:lnTo>
                  <a:pt x="89720" y="89721"/>
                </a:lnTo>
                <a:cubicBezTo>
                  <a:pt x="107854" y="72140"/>
                  <a:pt x="132604" y="61435"/>
                  <a:pt x="159854" y="61435"/>
                </a:cubicBezTo>
                <a:cubicBezTo>
                  <a:pt x="178457" y="61435"/>
                  <a:pt x="195895" y="66424"/>
                  <a:pt x="210684" y="75515"/>
                </a:cubicBezTo>
                <a:cubicBezTo>
                  <a:pt x="214757" y="58635"/>
                  <a:pt x="223563" y="42758"/>
                  <a:pt x="236731" y="29591"/>
                </a:cubicBezTo>
                <a:cubicBezTo>
                  <a:pt x="256000" y="10322"/>
                  <a:pt x="281070" y="391"/>
                  <a:pt x="306324" y="0"/>
                </a:cubicBezTo>
                <a:lnTo>
                  <a:pt x="306324"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1" name="Teardrop 3"/>
          <p:cNvSpPr/>
          <p:nvPr/>
        </p:nvSpPr>
        <p:spPr>
          <a:xfrm rot="5400000" flipH="1" flipV="1">
            <a:off x="11908617" y="4923"/>
            <a:ext cx="298552" cy="268215"/>
          </a:xfrm>
          <a:custGeom>
            <a:avLst/>
            <a:gdLst/>
            <a:ahLst/>
            <a:cxnLst/>
            <a:rect l="l" t="t" r="r" b="b"/>
            <a:pathLst>
              <a:path w="298552"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298552" y="138"/>
                </a:moveTo>
                <a:lnTo>
                  <a:pt x="298552" y="11636"/>
                </a:lnTo>
                <a:cubicBezTo>
                  <a:pt x="298344" y="11511"/>
                  <a:pt x="298133" y="11506"/>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4" y="189232"/>
                  <a:pt x="256525" y="205210"/>
                  <a:pt x="272877" y="215167"/>
                </a:cubicBezTo>
                <a:lnTo>
                  <a:pt x="298552" y="215277"/>
                </a:lnTo>
                <a:lnTo>
                  <a:pt x="298552" y="221928"/>
                </a:lnTo>
                <a:cubicBezTo>
                  <a:pt x="276711" y="221632"/>
                  <a:pt x="254816" y="229876"/>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0"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cubicBezTo>
                  <a:pt x="99420" y="72140"/>
                  <a:pt x="124170" y="61435"/>
                  <a:pt x="151420" y="61435"/>
                </a:cubicBezTo>
                <a:cubicBezTo>
                  <a:pt x="170023" y="61435"/>
                  <a:pt x="187461" y="66424"/>
                  <a:pt x="202250" y="75515"/>
                </a:cubicBezTo>
                <a:cubicBezTo>
                  <a:pt x="206323" y="58635"/>
                  <a:pt x="215129" y="42758"/>
                  <a:pt x="228297" y="29591"/>
                </a:cubicBezTo>
                <a:cubicBezTo>
                  <a:pt x="247566" y="10322"/>
                  <a:pt x="272636" y="391"/>
                  <a:pt x="297890"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2" name="Oval 881"/>
          <p:cNvSpPr/>
          <p:nvPr/>
        </p:nvSpPr>
        <p:spPr>
          <a:xfrm>
            <a:off x="34633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3" name="Oval 882"/>
          <p:cNvSpPr/>
          <p:nvPr/>
        </p:nvSpPr>
        <p:spPr>
          <a:xfrm>
            <a:off x="1188872" y="-10245"/>
            <a:ext cx="169752" cy="84875"/>
          </a:xfrm>
          <a:custGeom>
            <a:avLst/>
            <a:gdLst/>
            <a:ahLst/>
            <a:cxnLst/>
            <a:rect l="l" t="t" r="r" b="b"/>
            <a:pathLst>
              <a:path w="169752" h="84875">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4" name="Oval 883"/>
          <p:cNvSpPr/>
          <p:nvPr/>
        </p:nvSpPr>
        <p:spPr>
          <a:xfrm>
            <a:off x="2031413" y="-10245"/>
            <a:ext cx="10160587" cy="84875"/>
          </a:xfrm>
          <a:custGeom>
            <a:avLst/>
            <a:gdLst/>
            <a:ahLst/>
            <a:cxnLst/>
            <a:rect l="l" t="t" r="r" b="b"/>
            <a:pathLst>
              <a:path w="10160587" h="84875">
                <a:moveTo>
                  <a:pt x="10110479" y="0"/>
                </a:moveTo>
                <a:lnTo>
                  <a:pt x="10160587" y="0"/>
                </a:lnTo>
                <a:lnTo>
                  <a:pt x="10160587" y="77038"/>
                </a:lnTo>
                <a:cubicBezTo>
                  <a:pt x="10130976" y="64066"/>
                  <a:pt x="10110479" y="34427"/>
                  <a:pt x="10110479" y="0"/>
                </a:cubicBezTo>
                <a:close/>
                <a:moveTo>
                  <a:pt x="9267940" y="0"/>
                </a:moveTo>
                <a:lnTo>
                  <a:pt x="9437692" y="0"/>
                </a:lnTo>
                <a:cubicBezTo>
                  <a:pt x="9437692" y="46875"/>
                  <a:pt x="9399692" y="84875"/>
                  <a:pt x="9352816" y="84875"/>
                </a:cubicBezTo>
                <a:cubicBezTo>
                  <a:pt x="9305940" y="84875"/>
                  <a:pt x="9267940" y="46875"/>
                  <a:pt x="9267940" y="0"/>
                </a:cubicBezTo>
                <a:close/>
                <a:moveTo>
                  <a:pt x="8425400" y="0"/>
                </a:moveTo>
                <a:lnTo>
                  <a:pt x="8595152" y="0"/>
                </a:lnTo>
                <a:cubicBezTo>
                  <a:pt x="8595152" y="46875"/>
                  <a:pt x="8557152" y="84875"/>
                  <a:pt x="8510276" y="84875"/>
                </a:cubicBezTo>
                <a:cubicBezTo>
                  <a:pt x="8463400" y="84875"/>
                  <a:pt x="8425400" y="46875"/>
                  <a:pt x="8425400" y="0"/>
                </a:cubicBezTo>
                <a:close/>
                <a:moveTo>
                  <a:pt x="7582860" y="0"/>
                </a:moveTo>
                <a:lnTo>
                  <a:pt x="7752612" y="0"/>
                </a:lnTo>
                <a:cubicBezTo>
                  <a:pt x="7752612" y="46875"/>
                  <a:pt x="7714612" y="84875"/>
                  <a:pt x="7667736" y="84875"/>
                </a:cubicBezTo>
                <a:cubicBezTo>
                  <a:pt x="7620860" y="84875"/>
                  <a:pt x="7582860" y="46875"/>
                  <a:pt x="7582860" y="0"/>
                </a:cubicBezTo>
                <a:close/>
                <a:moveTo>
                  <a:pt x="6740320" y="0"/>
                </a:moveTo>
                <a:lnTo>
                  <a:pt x="6910072" y="0"/>
                </a:lnTo>
                <a:cubicBezTo>
                  <a:pt x="6910072" y="46875"/>
                  <a:pt x="6872072" y="84875"/>
                  <a:pt x="6825196" y="84875"/>
                </a:cubicBezTo>
                <a:cubicBezTo>
                  <a:pt x="6778320" y="84875"/>
                  <a:pt x="6740320" y="46875"/>
                  <a:pt x="6740320" y="0"/>
                </a:cubicBezTo>
                <a:close/>
                <a:moveTo>
                  <a:pt x="5897780" y="0"/>
                </a:moveTo>
                <a:lnTo>
                  <a:pt x="6067532" y="0"/>
                </a:lnTo>
                <a:cubicBezTo>
                  <a:pt x="6067532" y="46875"/>
                  <a:pt x="6029532" y="84875"/>
                  <a:pt x="5982656" y="84875"/>
                </a:cubicBezTo>
                <a:cubicBezTo>
                  <a:pt x="5935780" y="84875"/>
                  <a:pt x="5897780" y="46875"/>
                  <a:pt x="5897780" y="0"/>
                </a:cubicBezTo>
                <a:close/>
                <a:moveTo>
                  <a:pt x="5055240" y="0"/>
                </a:moveTo>
                <a:lnTo>
                  <a:pt x="5224992" y="0"/>
                </a:lnTo>
                <a:cubicBezTo>
                  <a:pt x="5224992" y="46875"/>
                  <a:pt x="5186992" y="84875"/>
                  <a:pt x="5140116" y="84875"/>
                </a:cubicBezTo>
                <a:cubicBezTo>
                  <a:pt x="5093240" y="84875"/>
                  <a:pt x="5055240" y="46875"/>
                  <a:pt x="5055240" y="0"/>
                </a:cubicBezTo>
                <a:close/>
                <a:moveTo>
                  <a:pt x="4212700" y="0"/>
                </a:moveTo>
                <a:lnTo>
                  <a:pt x="4382452" y="0"/>
                </a:lnTo>
                <a:cubicBezTo>
                  <a:pt x="4382452" y="46875"/>
                  <a:pt x="4344452" y="84875"/>
                  <a:pt x="4297576" y="84875"/>
                </a:cubicBezTo>
                <a:cubicBezTo>
                  <a:pt x="4250700" y="84875"/>
                  <a:pt x="4212700" y="46875"/>
                  <a:pt x="4212700" y="0"/>
                </a:cubicBezTo>
                <a:close/>
                <a:moveTo>
                  <a:pt x="3370160" y="0"/>
                </a:moveTo>
                <a:lnTo>
                  <a:pt x="3539912" y="0"/>
                </a:lnTo>
                <a:cubicBezTo>
                  <a:pt x="3539912" y="46875"/>
                  <a:pt x="3501912" y="84875"/>
                  <a:pt x="3455036" y="84875"/>
                </a:cubicBezTo>
                <a:cubicBezTo>
                  <a:pt x="3408160" y="84875"/>
                  <a:pt x="3370160" y="46875"/>
                  <a:pt x="3370160" y="0"/>
                </a:cubicBezTo>
                <a:close/>
                <a:moveTo>
                  <a:pt x="2527620" y="0"/>
                </a:moveTo>
                <a:lnTo>
                  <a:pt x="2697372" y="0"/>
                </a:lnTo>
                <a:cubicBezTo>
                  <a:pt x="2697372" y="46875"/>
                  <a:pt x="2659372" y="84875"/>
                  <a:pt x="2612496" y="84875"/>
                </a:cubicBezTo>
                <a:cubicBezTo>
                  <a:pt x="2565620" y="84875"/>
                  <a:pt x="2527620" y="46875"/>
                  <a:pt x="2527620" y="0"/>
                </a:cubicBezTo>
                <a:close/>
                <a:moveTo>
                  <a:pt x="1685080" y="0"/>
                </a:moveTo>
                <a:lnTo>
                  <a:pt x="1854832" y="0"/>
                </a:lnTo>
                <a:cubicBezTo>
                  <a:pt x="1854832" y="46875"/>
                  <a:pt x="1816832" y="84875"/>
                  <a:pt x="1769956" y="84875"/>
                </a:cubicBezTo>
                <a:cubicBezTo>
                  <a:pt x="1723080" y="84875"/>
                  <a:pt x="1685080" y="46875"/>
                  <a:pt x="1685080" y="0"/>
                </a:cubicBezTo>
                <a:close/>
                <a:moveTo>
                  <a:pt x="842540" y="0"/>
                </a:moveTo>
                <a:lnTo>
                  <a:pt x="1012292" y="0"/>
                </a:lnTo>
                <a:cubicBezTo>
                  <a:pt x="1012292" y="46875"/>
                  <a:pt x="974292" y="84875"/>
                  <a:pt x="927416" y="84875"/>
                </a:cubicBezTo>
                <a:cubicBezTo>
                  <a:pt x="880540" y="84875"/>
                  <a:pt x="842540" y="46875"/>
                  <a:pt x="842540" y="0"/>
                </a:cubicBezTo>
                <a:close/>
                <a:moveTo>
                  <a:pt x="0" y="0"/>
                </a:moveTo>
                <a:lnTo>
                  <a:pt x="169752" y="0"/>
                </a:lnTo>
                <a:cubicBezTo>
                  <a:pt x="169752" y="46875"/>
                  <a:pt x="131752" y="84875"/>
                  <a:pt x="84876" y="84875"/>
                </a:cubicBezTo>
                <a:cubicBezTo>
                  <a:pt x="38000" y="84875"/>
                  <a:pt x="0" y="46875"/>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5" name="Teardrop 3"/>
          <p:cNvSpPr/>
          <p:nvPr/>
        </p:nvSpPr>
        <p:spPr>
          <a:xfrm rot="5400000" flipH="1" flipV="1">
            <a:off x="64427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6" name="Teardrop 3"/>
          <p:cNvSpPr/>
          <p:nvPr/>
        </p:nvSpPr>
        <p:spPr>
          <a:xfrm rot="5400000" flipH="1" flipV="1">
            <a:off x="-148774" y="110381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7" y="294285"/>
                  <a:pt x="284136"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39" y="207247"/>
                  <a:pt x="61434" y="182497"/>
                  <a:pt x="61434" y="155247"/>
                </a:cubicBezTo>
                <a:cubicBezTo>
                  <a:pt x="61434" y="136673"/>
                  <a:pt x="66407"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89"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6" y="0"/>
                </a:lnTo>
                <a:cubicBezTo>
                  <a:pt x="219687"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8"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7" name="Teardrop 3"/>
          <p:cNvSpPr/>
          <p:nvPr/>
        </p:nvSpPr>
        <p:spPr>
          <a:xfrm rot="5400000" flipH="1" flipV="1">
            <a:off x="13875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8" name="Teardrop 3"/>
          <p:cNvSpPr/>
          <p:nvPr/>
        </p:nvSpPr>
        <p:spPr>
          <a:xfrm rot="5400000" flipH="1" flipV="1">
            <a:off x="22300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59" name="Teardrop 3"/>
          <p:cNvSpPr/>
          <p:nvPr/>
        </p:nvSpPr>
        <p:spPr>
          <a:xfrm rot="5400000" flipH="1" flipV="1">
            <a:off x="30726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0" name="Teardrop 3"/>
          <p:cNvSpPr/>
          <p:nvPr/>
        </p:nvSpPr>
        <p:spPr>
          <a:xfrm rot="5400000" flipH="1" flipV="1">
            <a:off x="39151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1" name="Teardrop 3"/>
          <p:cNvSpPr/>
          <p:nvPr/>
        </p:nvSpPr>
        <p:spPr>
          <a:xfrm rot="5400000" flipH="1" flipV="1">
            <a:off x="47576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2" name="Teardrop 3"/>
          <p:cNvSpPr/>
          <p:nvPr/>
        </p:nvSpPr>
        <p:spPr>
          <a:xfrm rot="5400000" flipH="1" flipV="1">
            <a:off x="56002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3" name="Teardrop 3"/>
          <p:cNvSpPr/>
          <p:nvPr/>
        </p:nvSpPr>
        <p:spPr>
          <a:xfrm rot="5400000" flipH="1" flipV="1">
            <a:off x="812785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4" name="Teardrop 3"/>
          <p:cNvSpPr/>
          <p:nvPr/>
        </p:nvSpPr>
        <p:spPr>
          <a:xfrm rot="5400000" flipH="1" flipV="1">
            <a:off x="728531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5" name="Teardrop 3"/>
          <p:cNvSpPr/>
          <p:nvPr/>
        </p:nvSpPr>
        <p:spPr>
          <a:xfrm rot="5400000" flipH="1" flipV="1">
            <a:off x="981293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6" name="Teardrop 3"/>
          <p:cNvSpPr/>
          <p:nvPr/>
        </p:nvSpPr>
        <p:spPr>
          <a:xfrm rot="5400000" flipH="1" flipV="1">
            <a:off x="89703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7" name="Teardrop 3"/>
          <p:cNvSpPr/>
          <p:nvPr/>
        </p:nvSpPr>
        <p:spPr>
          <a:xfrm rot="5400000" flipH="1" flipV="1">
            <a:off x="11498011"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8" name="Teardrop 3"/>
          <p:cNvSpPr/>
          <p:nvPr/>
        </p:nvSpPr>
        <p:spPr>
          <a:xfrm rot="5400000" flipH="1" flipV="1">
            <a:off x="1065547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69" name="Teardrop 3"/>
          <p:cNvSpPr/>
          <p:nvPr/>
        </p:nvSpPr>
        <p:spPr>
          <a:xfrm rot="5400000" flipH="1" flipV="1">
            <a:off x="544992" y="95503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0" name="Oval 669"/>
          <p:cNvSpPr/>
          <p:nvPr/>
        </p:nvSpPr>
        <p:spPr>
          <a:xfrm>
            <a:off x="66645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1" name="Oval 670"/>
          <p:cNvSpPr/>
          <p:nvPr/>
        </p:nvSpPr>
        <p:spPr>
          <a:xfrm>
            <a:off x="7667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2" name="Oval 671"/>
          <p:cNvSpPr/>
          <p:nvPr/>
        </p:nvSpPr>
        <p:spPr>
          <a:xfrm>
            <a:off x="16092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3" name="Oval 672"/>
          <p:cNvSpPr/>
          <p:nvPr/>
        </p:nvSpPr>
        <p:spPr>
          <a:xfrm>
            <a:off x="24518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4" name="Oval 673"/>
          <p:cNvSpPr/>
          <p:nvPr/>
        </p:nvSpPr>
        <p:spPr>
          <a:xfrm>
            <a:off x="32943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5" name="Oval 674"/>
          <p:cNvSpPr/>
          <p:nvPr/>
        </p:nvSpPr>
        <p:spPr>
          <a:xfrm>
            <a:off x="41368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6" name="Oval 675"/>
          <p:cNvSpPr/>
          <p:nvPr/>
        </p:nvSpPr>
        <p:spPr>
          <a:xfrm>
            <a:off x="49794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7" name="Oval 676"/>
          <p:cNvSpPr/>
          <p:nvPr/>
        </p:nvSpPr>
        <p:spPr>
          <a:xfrm>
            <a:off x="58219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8" name="Oval 677"/>
          <p:cNvSpPr/>
          <p:nvPr/>
        </p:nvSpPr>
        <p:spPr>
          <a:xfrm>
            <a:off x="834959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79" name="Oval 678"/>
          <p:cNvSpPr/>
          <p:nvPr/>
        </p:nvSpPr>
        <p:spPr>
          <a:xfrm>
            <a:off x="750705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0" name="Oval 679"/>
          <p:cNvSpPr/>
          <p:nvPr/>
        </p:nvSpPr>
        <p:spPr>
          <a:xfrm>
            <a:off x="1003467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1" name="Oval 680"/>
          <p:cNvSpPr/>
          <p:nvPr/>
        </p:nvSpPr>
        <p:spPr>
          <a:xfrm>
            <a:off x="919213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2" name="Oval 681"/>
          <p:cNvSpPr/>
          <p:nvPr/>
        </p:nvSpPr>
        <p:spPr>
          <a:xfrm>
            <a:off x="11719750"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3" name="Oval 682"/>
          <p:cNvSpPr/>
          <p:nvPr/>
        </p:nvSpPr>
        <p:spPr>
          <a:xfrm>
            <a:off x="10877211" y="117719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4" name="Teardrop 3"/>
          <p:cNvSpPr/>
          <p:nvPr/>
        </p:nvSpPr>
        <p:spPr>
          <a:xfrm rot="5400000" flipH="1" flipV="1">
            <a:off x="60211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5" name="Teardrop 3"/>
          <p:cNvSpPr/>
          <p:nvPr/>
        </p:nvSpPr>
        <p:spPr>
          <a:xfrm rot="5400000" flipH="1" flipV="1">
            <a:off x="9659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6" name="Teardrop 3"/>
          <p:cNvSpPr/>
          <p:nvPr/>
        </p:nvSpPr>
        <p:spPr>
          <a:xfrm rot="5400000" flipH="1" flipV="1">
            <a:off x="18084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7" name="Teardrop 3"/>
          <p:cNvSpPr/>
          <p:nvPr/>
        </p:nvSpPr>
        <p:spPr>
          <a:xfrm rot="5400000" flipH="1" flipV="1">
            <a:off x="26510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8" name="Teardrop 3"/>
          <p:cNvSpPr/>
          <p:nvPr/>
        </p:nvSpPr>
        <p:spPr>
          <a:xfrm rot="5400000" flipH="1" flipV="1">
            <a:off x="34935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9" name="Teardrop 3"/>
          <p:cNvSpPr/>
          <p:nvPr/>
        </p:nvSpPr>
        <p:spPr>
          <a:xfrm rot="5400000" flipH="1" flipV="1">
            <a:off x="43361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0" name="Teardrop 3"/>
          <p:cNvSpPr/>
          <p:nvPr/>
        </p:nvSpPr>
        <p:spPr>
          <a:xfrm rot="5400000" flipH="1" flipV="1">
            <a:off x="51786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1" name="Teardrop 3"/>
          <p:cNvSpPr/>
          <p:nvPr/>
        </p:nvSpPr>
        <p:spPr>
          <a:xfrm rot="5400000" flipH="1" flipV="1">
            <a:off x="770626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2" name="Teardrop 3"/>
          <p:cNvSpPr/>
          <p:nvPr/>
        </p:nvSpPr>
        <p:spPr>
          <a:xfrm rot="5400000" flipH="1" flipV="1">
            <a:off x="686372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3" name="Teardrop 3"/>
          <p:cNvSpPr/>
          <p:nvPr/>
        </p:nvSpPr>
        <p:spPr>
          <a:xfrm rot="5400000" flipH="1" flipV="1">
            <a:off x="939134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4" name="Teardrop 3"/>
          <p:cNvSpPr/>
          <p:nvPr/>
        </p:nvSpPr>
        <p:spPr>
          <a:xfrm rot="5400000" flipH="1" flipV="1">
            <a:off x="85488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5" name="Teardrop 3"/>
          <p:cNvSpPr/>
          <p:nvPr/>
        </p:nvSpPr>
        <p:spPr>
          <a:xfrm rot="5400000" flipH="1" flipV="1">
            <a:off x="11076421"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6" name="Teardrop 3"/>
          <p:cNvSpPr/>
          <p:nvPr/>
        </p:nvSpPr>
        <p:spPr>
          <a:xfrm rot="5400000" flipH="1" flipV="1">
            <a:off x="1023388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7" name="Teardrop 3"/>
          <p:cNvSpPr/>
          <p:nvPr/>
        </p:nvSpPr>
        <p:spPr>
          <a:xfrm rot="5400000" flipH="1" flipV="1">
            <a:off x="123402" y="1375727"/>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8" name="Teardrop 3"/>
          <p:cNvSpPr/>
          <p:nvPr/>
        </p:nvSpPr>
        <p:spPr>
          <a:xfrm rot="5400000" flipH="1" flipV="1">
            <a:off x="11760002" y="1531078"/>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3"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1"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6"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5"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0"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99" name="Oval 698"/>
          <p:cNvSpPr/>
          <p:nvPr/>
        </p:nvSpPr>
        <p:spPr>
          <a:xfrm>
            <a:off x="70866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0" name="Oval 699"/>
          <p:cNvSpPr/>
          <p:nvPr/>
        </p:nvSpPr>
        <p:spPr>
          <a:xfrm>
            <a:off x="3463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1" name="Oval 700"/>
          <p:cNvSpPr/>
          <p:nvPr/>
        </p:nvSpPr>
        <p:spPr>
          <a:xfrm>
            <a:off x="11888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2" name="Oval 701"/>
          <p:cNvSpPr/>
          <p:nvPr/>
        </p:nvSpPr>
        <p:spPr>
          <a:xfrm>
            <a:off x="20314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3" name="Oval 702"/>
          <p:cNvSpPr/>
          <p:nvPr/>
        </p:nvSpPr>
        <p:spPr>
          <a:xfrm>
            <a:off x="28739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4" name="Oval 703"/>
          <p:cNvSpPr/>
          <p:nvPr/>
        </p:nvSpPr>
        <p:spPr>
          <a:xfrm>
            <a:off x="37164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5" name="Oval 704"/>
          <p:cNvSpPr/>
          <p:nvPr/>
        </p:nvSpPr>
        <p:spPr>
          <a:xfrm>
            <a:off x="45590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6" name="Oval 705"/>
          <p:cNvSpPr/>
          <p:nvPr/>
        </p:nvSpPr>
        <p:spPr>
          <a:xfrm>
            <a:off x="54015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7" name="Oval 706"/>
          <p:cNvSpPr/>
          <p:nvPr/>
        </p:nvSpPr>
        <p:spPr>
          <a:xfrm>
            <a:off x="62441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8" name="Oval 707"/>
          <p:cNvSpPr/>
          <p:nvPr/>
        </p:nvSpPr>
        <p:spPr>
          <a:xfrm>
            <a:off x="877173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09" name="Oval 708"/>
          <p:cNvSpPr/>
          <p:nvPr/>
        </p:nvSpPr>
        <p:spPr>
          <a:xfrm>
            <a:off x="792919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0" name="Oval 709"/>
          <p:cNvSpPr/>
          <p:nvPr/>
        </p:nvSpPr>
        <p:spPr>
          <a:xfrm>
            <a:off x="1045681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1" name="Oval 710"/>
          <p:cNvSpPr/>
          <p:nvPr/>
        </p:nvSpPr>
        <p:spPr>
          <a:xfrm>
            <a:off x="961427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2" name="Oval 711"/>
          <p:cNvSpPr/>
          <p:nvPr/>
        </p:nvSpPr>
        <p:spPr>
          <a:xfrm>
            <a:off x="11299353" y="159651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3" name="Teardrop 3"/>
          <p:cNvSpPr/>
          <p:nvPr/>
        </p:nvSpPr>
        <p:spPr>
          <a:xfrm rot="5400000" flipH="1" flipV="1">
            <a:off x="64427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4" name="Teardrop 3"/>
          <p:cNvSpPr/>
          <p:nvPr/>
        </p:nvSpPr>
        <p:spPr>
          <a:xfrm rot="5400000" flipH="1" flipV="1">
            <a:off x="-148774" y="1946410"/>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5"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4" y="119205"/>
                  <a:pt x="551214" y="136643"/>
                  <a:pt x="551214" y="155247"/>
                </a:cubicBezTo>
                <a:cubicBezTo>
                  <a:pt x="551214" y="182497"/>
                  <a:pt x="540509" y="207247"/>
                  <a:pt x="522928" y="225380"/>
                </a:cubicBezTo>
                <a:lnTo>
                  <a:pt x="522928" y="225380"/>
                </a:lnTo>
                <a:cubicBezTo>
                  <a:pt x="504794" y="242961"/>
                  <a:pt x="480044"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1" y="49750"/>
                  <a:pt x="392961" y="24354"/>
                  <a:pt x="389142" y="0"/>
                </a:cubicBezTo>
                <a:lnTo>
                  <a:pt x="397337" y="0"/>
                </a:lnTo>
                <a:cubicBezTo>
                  <a:pt x="401479" y="11094"/>
                  <a:pt x="400548" y="22668"/>
                  <a:pt x="397481" y="33790"/>
                </a:cubicBezTo>
                <a:cubicBezTo>
                  <a:pt x="407439" y="50142"/>
                  <a:pt x="423417" y="53932"/>
                  <a:pt x="449401" y="53433"/>
                </a:cubicBezTo>
                <a:cubicBezTo>
                  <a:pt x="482407"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4"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5" name="Teardrop 3"/>
          <p:cNvSpPr/>
          <p:nvPr/>
        </p:nvSpPr>
        <p:spPr>
          <a:xfrm rot="5400000" flipH="1" flipV="1">
            <a:off x="13875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6" name="Teardrop 3"/>
          <p:cNvSpPr/>
          <p:nvPr/>
        </p:nvSpPr>
        <p:spPr>
          <a:xfrm rot="5400000" flipH="1" flipV="1">
            <a:off x="22300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 name="Teardrop 3"/>
          <p:cNvSpPr/>
          <p:nvPr/>
        </p:nvSpPr>
        <p:spPr>
          <a:xfrm rot="5400000" flipH="1" flipV="1">
            <a:off x="30726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8" name="Teardrop 3"/>
          <p:cNvSpPr/>
          <p:nvPr/>
        </p:nvSpPr>
        <p:spPr>
          <a:xfrm rot="5400000" flipH="1" flipV="1">
            <a:off x="39151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9" name="Teardrop 3"/>
          <p:cNvSpPr/>
          <p:nvPr/>
        </p:nvSpPr>
        <p:spPr>
          <a:xfrm rot="5400000" flipH="1" flipV="1">
            <a:off x="47576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0" name="Teardrop 3"/>
          <p:cNvSpPr/>
          <p:nvPr/>
        </p:nvSpPr>
        <p:spPr>
          <a:xfrm rot="5400000" flipH="1" flipV="1">
            <a:off x="56002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1" name="Teardrop 3"/>
          <p:cNvSpPr/>
          <p:nvPr/>
        </p:nvSpPr>
        <p:spPr>
          <a:xfrm rot="5400000" flipH="1" flipV="1">
            <a:off x="812785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2" name="Teardrop 3"/>
          <p:cNvSpPr/>
          <p:nvPr/>
        </p:nvSpPr>
        <p:spPr>
          <a:xfrm rot="5400000" flipH="1" flipV="1">
            <a:off x="728531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3" name="Teardrop 3"/>
          <p:cNvSpPr/>
          <p:nvPr/>
        </p:nvSpPr>
        <p:spPr>
          <a:xfrm rot="5400000" flipH="1" flipV="1">
            <a:off x="981293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4" name="Teardrop 3"/>
          <p:cNvSpPr/>
          <p:nvPr/>
        </p:nvSpPr>
        <p:spPr>
          <a:xfrm rot="5400000" flipH="1" flipV="1">
            <a:off x="89703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5" name="Teardrop 3"/>
          <p:cNvSpPr/>
          <p:nvPr/>
        </p:nvSpPr>
        <p:spPr>
          <a:xfrm rot="5400000" flipH="1" flipV="1">
            <a:off x="11498011"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6" name="Teardrop 3"/>
          <p:cNvSpPr/>
          <p:nvPr/>
        </p:nvSpPr>
        <p:spPr>
          <a:xfrm rot="5400000" flipH="1" flipV="1">
            <a:off x="1065547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7" name="Teardrop 3"/>
          <p:cNvSpPr/>
          <p:nvPr/>
        </p:nvSpPr>
        <p:spPr>
          <a:xfrm rot="5400000" flipH="1" flipV="1">
            <a:off x="544992" y="1797636"/>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8" name="Oval 727"/>
          <p:cNvSpPr/>
          <p:nvPr/>
        </p:nvSpPr>
        <p:spPr>
          <a:xfrm>
            <a:off x="66645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29" name="Oval 728"/>
          <p:cNvSpPr/>
          <p:nvPr/>
        </p:nvSpPr>
        <p:spPr>
          <a:xfrm>
            <a:off x="7667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0" name="Oval 729"/>
          <p:cNvSpPr/>
          <p:nvPr/>
        </p:nvSpPr>
        <p:spPr>
          <a:xfrm>
            <a:off x="16092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1" name="Oval 730"/>
          <p:cNvSpPr/>
          <p:nvPr/>
        </p:nvSpPr>
        <p:spPr>
          <a:xfrm>
            <a:off x="24518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2" name="Oval 731"/>
          <p:cNvSpPr/>
          <p:nvPr/>
        </p:nvSpPr>
        <p:spPr>
          <a:xfrm>
            <a:off x="32943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3" name="Oval 732"/>
          <p:cNvSpPr/>
          <p:nvPr/>
        </p:nvSpPr>
        <p:spPr>
          <a:xfrm>
            <a:off x="41368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4" name="Oval 733"/>
          <p:cNvSpPr/>
          <p:nvPr/>
        </p:nvSpPr>
        <p:spPr>
          <a:xfrm>
            <a:off x="49794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5" name="Oval 734"/>
          <p:cNvSpPr/>
          <p:nvPr/>
        </p:nvSpPr>
        <p:spPr>
          <a:xfrm>
            <a:off x="58219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6" name="Oval 735"/>
          <p:cNvSpPr/>
          <p:nvPr/>
        </p:nvSpPr>
        <p:spPr>
          <a:xfrm>
            <a:off x="834959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7" name="Oval 736"/>
          <p:cNvSpPr/>
          <p:nvPr/>
        </p:nvSpPr>
        <p:spPr>
          <a:xfrm>
            <a:off x="750705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8" name="Oval 737"/>
          <p:cNvSpPr/>
          <p:nvPr/>
        </p:nvSpPr>
        <p:spPr>
          <a:xfrm>
            <a:off x="1003467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9" name="Oval 738"/>
          <p:cNvSpPr/>
          <p:nvPr/>
        </p:nvSpPr>
        <p:spPr>
          <a:xfrm>
            <a:off x="919213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0" name="Oval 739"/>
          <p:cNvSpPr/>
          <p:nvPr/>
        </p:nvSpPr>
        <p:spPr>
          <a:xfrm>
            <a:off x="11719750"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1" name="Oval 740"/>
          <p:cNvSpPr/>
          <p:nvPr/>
        </p:nvSpPr>
        <p:spPr>
          <a:xfrm>
            <a:off x="10877211" y="2019794"/>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2" name="Teardrop 3"/>
          <p:cNvSpPr/>
          <p:nvPr/>
        </p:nvSpPr>
        <p:spPr>
          <a:xfrm rot="5400000" flipH="1" flipV="1">
            <a:off x="60211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3" name="Teardrop 3"/>
          <p:cNvSpPr/>
          <p:nvPr/>
        </p:nvSpPr>
        <p:spPr>
          <a:xfrm rot="5400000" flipH="1" flipV="1">
            <a:off x="9659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4" name="Teardrop 3"/>
          <p:cNvSpPr/>
          <p:nvPr/>
        </p:nvSpPr>
        <p:spPr>
          <a:xfrm rot="5400000" flipH="1" flipV="1">
            <a:off x="18084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5" name="Teardrop 3"/>
          <p:cNvSpPr/>
          <p:nvPr/>
        </p:nvSpPr>
        <p:spPr>
          <a:xfrm rot="5400000" flipH="1" flipV="1">
            <a:off x="26510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6" name="Teardrop 3"/>
          <p:cNvSpPr/>
          <p:nvPr/>
        </p:nvSpPr>
        <p:spPr>
          <a:xfrm rot="5400000" flipH="1" flipV="1">
            <a:off x="34935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7" name="Teardrop 3"/>
          <p:cNvSpPr/>
          <p:nvPr/>
        </p:nvSpPr>
        <p:spPr>
          <a:xfrm rot="5400000" flipH="1" flipV="1">
            <a:off x="43361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8" name="Teardrop 3"/>
          <p:cNvSpPr/>
          <p:nvPr/>
        </p:nvSpPr>
        <p:spPr>
          <a:xfrm rot="5400000" flipH="1" flipV="1">
            <a:off x="51786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9" name="Teardrop 3"/>
          <p:cNvSpPr/>
          <p:nvPr/>
        </p:nvSpPr>
        <p:spPr>
          <a:xfrm rot="5400000" flipH="1" flipV="1">
            <a:off x="770626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0" name="Teardrop 3"/>
          <p:cNvSpPr/>
          <p:nvPr/>
        </p:nvSpPr>
        <p:spPr>
          <a:xfrm rot="5400000" flipH="1" flipV="1">
            <a:off x="686372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1" name="Teardrop 3"/>
          <p:cNvSpPr/>
          <p:nvPr/>
        </p:nvSpPr>
        <p:spPr>
          <a:xfrm rot="5400000" flipH="1" flipV="1">
            <a:off x="939134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2" name="Teardrop 3"/>
          <p:cNvSpPr/>
          <p:nvPr/>
        </p:nvSpPr>
        <p:spPr>
          <a:xfrm rot="5400000" flipH="1" flipV="1">
            <a:off x="85488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3" name="Teardrop 3"/>
          <p:cNvSpPr/>
          <p:nvPr/>
        </p:nvSpPr>
        <p:spPr>
          <a:xfrm rot="5400000" flipH="1" flipV="1">
            <a:off x="11076421"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4" name="Teardrop 3"/>
          <p:cNvSpPr/>
          <p:nvPr/>
        </p:nvSpPr>
        <p:spPr>
          <a:xfrm rot="5400000" flipH="1" flipV="1">
            <a:off x="1023388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5" name="Teardrop 3"/>
          <p:cNvSpPr/>
          <p:nvPr/>
        </p:nvSpPr>
        <p:spPr>
          <a:xfrm rot="5400000" flipH="1" flipV="1">
            <a:off x="123402" y="221832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6" name="Teardrop 3"/>
          <p:cNvSpPr/>
          <p:nvPr/>
        </p:nvSpPr>
        <p:spPr>
          <a:xfrm rot="5400000" flipH="1" flipV="1">
            <a:off x="11760003" y="2373673"/>
            <a:ext cx="595780" cy="268215"/>
          </a:xfrm>
          <a:custGeom>
            <a:avLst/>
            <a:gdLst/>
            <a:ahLst/>
            <a:cxnLst/>
            <a:rect l="l" t="t" r="r" b="b"/>
            <a:pathLst>
              <a:path w="595780"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0"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7" name="Oval 756"/>
          <p:cNvSpPr/>
          <p:nvPr/>
        </p:nvSpPr>
        <p:spPr>
          <a:xfrm>
            <a:off x="70866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8" name="Oval 757"/>
          <p:cNvSpPr/>
          <p:nvPr/>
        </p:nvSpPr>
        <p:spPr>
          <a:xfrm>
            <a:off x="3463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9" name="Oval 758"/>
          <p:cNvSpPr/>
          <p:nvPr/>
        </p:nvSpPr>
        <p:spPr>
          <a:xfrm>
            <a:off x="11888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0" name="Oval 759"/>
          <p:cNvSpPr/>
          <p:nvPr/>
        </p:nvSpPr>
        <p:spPr>
          <a:xfrm>
            <a:off x="20314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1" name="Oval 760"/>
          <p:cNvSpPr/>
          <p:nvPr/>
        </p:nvSpPr>
        <p:spPr>
          <a:xfrm>
            <a:off x="28739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2" name="Oval 761"/>
          <p:cNvSpPr/>
          <p:nvPr/>
        </p:nvSpPr>
        <p:spPr>
          <a:xfrm>
            <a:off x="37164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3" name="Oval 762"/>
          <p:cNvSpPr/>
          <p:nvPr/>
        </p:nvSpPr>
        <p:spPr>
          <a:xfrm>
            <a:off x="45590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4" name="Oval 763"/>
          <p:cNvSpPr/>
          <p:nvPr/>
        </p:nvSpPr>
        <p:spPr>
          <a:xfrm>
            <a:off x="54015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5" name="Oval 764"/>
          <p:cNvSpPr/>
          <p:nvPr/>
        </p:nvSpPr>
        <p:spPr>
          <a:xfrm>
            <a:off x="62441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6" name="Oval 765"/>
          <p:cNvSpPr/>
          <p:nvPr/>
        </p:nvSpPr>
        <p:spPr>
          <a:xfrm>
            <a:off x="877173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7" name="Oval 766"/>
          <p:cNvSpPr/>
          <p:nvPr/>
        </p:nvSpPr>
        <p:spPr>
          <a:xfrm>
            <a:off x="792919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8" name="Oval 767"/>
          <p:cNvSpPr/>
          <p:nvPr/>
        </p:nvSpPr>
        <p:spPr>
          <a:xfrm>
            <a:off x="1045681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69" name="Oval 768"/>
          <p:cNvSpPr/>
          <p:nvPr/>
        </p:nvSpPr>
        <p:spPr>
          <a:xfrm>
            <a:off x="961427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0" name="Oval 769"/>
          <p:cNvSpPr/>
          <p:nvPr/>
        </p:nvSpPr>
        <p:spPr>
          <a:xfrm>
            <a:off x="11299353" y="243911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1" name="Teardrop 3"/>
          <p:cNvSpPr/>
          <p:nvPr/>
        </p:nvSpPr>
        <p:spPr>
          <a:xfrm rot="5400000" flipH="1" flipV="1">
            <a:off x="64427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2" name="Teardrop 3"/>
          <p:cNvSpPr/>
          <p:nvPr/>
        </p:nvSpPr>
        <p:spPr>
          <a:xfrm rot="5400000" flipH="1" flipV="1">
            <a:off x="-148774" y="2795083"/>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3" name="Teardrop 3"/>
          <p:cNvSpPr/>
          <p:nvPr/>
        </p:nvSpPr>
        <p:spPr>
          <a:xfrm rot="5400000" flipH="1" flipV="1">
            <a:off x="13875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4" name="Teardrop 3"/>
          <p:cNvSpPr/>
          <p:nvPr/>
        </p:nvSpPr>
        <p:spPr>
          <a:xfrm rot="5400000" flipH="1" flipV="1">
            <a:off x="22300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5" name="Teardrop 3"/>
          <p:cNvSpPr/>
          <p:nvPr/>
        </p:nvSpPr>
        <p:spPr>
          <a:xfrm rot="5400000" flipH="1" flipV="1">
            <a:off x="30726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6" name="Teardrop 3"/>
          <p:cNvSpPr/>
          <p:nvPr/>
        </p:nvSpPr>
        <p:spPr>
          <a:xfrm rot="5400000" flipH="1" flipV="1">
            <a:off x="39151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7" name="Teardrop 3"/>
          <p:cNvSpPr/>
          <p:nvPr/>
        </p:nvSpPr>
        <p:spPr>
          <a:xfrm rot="5400000" flipH="1" flipV="1">
            <a:off x="47576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8" name="Teardrop 3"/>
          <p:cNvSpPr/>
          <p:nvPr/>
        </p:nvSpPr>
        <p:spPr>
          <a:xfrm rot="5400000" flipH="1" flipV="1">
            <a:off x="56002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9" name="Teardrop 3"/>
          <p:cNvSpPr/>
          <p:nvPr/>
        </p:nvSpPr>
        <p:spPr>
          <a:xfrm rot="5400000" flipH="1" flipV="1">
            <a:off x="812785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0" name="Teardrop 3"/>
          <p:cNvSpPr/>
          <p:nvPr/>
        </p:nvSpPr>
        <p:spPr>
          <a:xfrm rot="5400000" flipH="1" flipV="1">
            <a:off x="728531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1" name="Teardrop 3"/>
          <p:cNvSpPr/>
          <p:nvPr/>
        </p:nvSpPr>
        <p:spPr>
          <a:xfrm rot="5400000" flipH="1" flipV="1">
            <a:off x="981293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2" name="Teardrop 3"/>
          <p:cNvSpPr/>
          <p:nvPr/>
        </p:nvSpPr>
        <p:spPr>
          <a:xfrm rot="5400000" flipH="1" flipV="1">
            <a:off x="89703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3" name="Teardrop 3"/>
          <p:cNvSpPr/>
          <p:nvPr/>
        </p:nvSpPr>
        <p:spPr>
          <a:xfrm rot="5400000" flipH="1" flipV="1">
            <a:off x="11498011"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4" name="Teardrop 3"/>
          <p:cNvSpPr/>
          <p:nvPr/>
        </p:nvSpPr>
        <p:spPr>
          <a:xfrm rot="5400000" flipH="1" flipV="1">
            <a:off x="1065547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5" name="Teardrop 3"/>
          <p:cNvSpPr/>
          <p:nvPr/>
        </p:nvSpPr>
        <p:spPr>
          <a:xfrm rot="5400000" flipH="1" flipV="1">
            <a:off x="544992" y="264630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6" name="Oval 785"/>
          <p:cNvSpPr/>
          <p:nvPr/>
        </p:nvSpPr>
        <p:spPr>
          <a:xfrm>
            <a:off x="66645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7" name="Oval 786"/>
          <p:cNvSpPr/>
          <p:nvPr/>
        </p:nvSpPr>
        <p:spPr>
          <a:xfrm>
            <a:off x="7667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8" name="Oval 787"/>
          <p:cNvSpPr/>
          <p:nvPr/>
        </p:nvSpPr>
        <p:spPr>
          <a:xfrm>
            <a:off x="16092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9" name="Oval 788"/>
          <p:cNvSpPr/>
          <p:nvPr/>
        </p:nvSpPr>
        <p:spPr>
          <a:xfrm>
            <a:off x="24518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0" name="Oval 789"/>
          <p:cNvSpPr/>
          <p:nvPr/>
        </p:nvSpPr>
        <p:spPr>
          <a:xfrm>
            <a:off x="32943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1" name="Oval 790"/>
          <p:cNvSpPr/>
          <p:nvPr/>
        </p:nvSpPr>
        <p:spPr>
          <a:xfrm>
            <a:off x="41368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2" name="Oval 791"/>
          <p:cNvSpPr/>
          <p:nvPr/>
        </p:nvSpPr>
        <p:spPr>
          <a:xfrm>
            <a:off x="49794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3" name="Oval 792"/>
          <p:cNvSpPr/>
          <p:nvPr/>
        </p:nvSpPr>
        <p:spPr>
          <a:xfrm>
            <a:off x="58219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4" name="Oval 793"/>
          <p:cNvSpPr/>
          <p:nvPr/>
        </p:nvSpPr>
        <p:spPr>
          <a:xfrm>
            <a:off x="834959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5" name="Oval 794"/>
          <p:cNvSpPr/>
          <p:nvPr/>
        </p:nvSpPr>
        <p:spPr>
          <a:xfrm>
            <a:off x="750705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6" name="Oval 795"/>
          <p:cNvSpPr/>
          <p:nvPr/>
        </p:nvSpPr>
        <p:spPr>
          <a:xfrm>
            <a:off x="1003467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7" name="Oval 796"/>
          <p:cNvSpPr/>
          <p:nvPr/>
        </p:nvSpPr>
        <p:spPr>
          <a:xfrm>
            <a:off x="919213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8" name="Oval 797"/>
          <p:cNvSpPr/>
          <p:nvPr/>
        </p:nvSpPr>
        <p:spPr>
          <a:xfrm>
            <a:off x="11719750"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9" name="Oval 798"/>
          <p:cNvSpPr/>
          <p:nvPr/>
        </p:nvSpPr>
        <p:spPr>
          <a:xfrm>
            <a:off x="10877211" y="2868467"/>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0" name="Teardrop 3"/>
          <p:cNvSpPr/>
          <p:nvPr/>
        </p:nvSpPr>
        <p:spPr>
          <a:xfrm rot="5400000" flipH="1" flipV="1">
            <a:off x="60211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1" name="Teardrop 3"/>
          <p:cNvSpPr/>
          <p:nvPr/>
        </p:nvSpPr>
        <p:spPr>
          <a:xfrm rot="5400000" flipH="1" flipV="1">
            <a:off x="9659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2" name="Teardrop 3"/>
          <p:cNvSpPr/>
          <p:nvPr/>
        </p:nvSpPr>
        <p:spPr>
          <a:xfrm rot="5400000" flipH="1" flipV="1">
            <a:off x="18084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3" name="Teardrop 3"/>
          <p:cNvSpPr/>
          <p:nvPr/>
        </p:nvSpPr>
        <p:spPr>
          <a:xfrm rot="5400000" flipH="1" flipV="1">
            <a:off x="26510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4" name="Teardrop 3"/>
          <p:cNvSpPr/>
          <p:nvPr/>
        </p:nvSpPr>
        <p:spPr>
          <a:xfrm rot="5400000" flipH="1" flipV="1">
            <a:off x="34935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5" name="Teardrop 3"/>
          <p:cNvSpPr/>
          <p:nvPr/>
        </p:nvSpPr>
        <p:spPr>
          <a:xfrm rot="5400000" flipH="1" flipV="1">
            <a:off x="43361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6" name="Teardrop 3"/>
          <p:cNvSpPr/>
          <p:nvPr/>
        </p:nvSpPr>
        <p:spPr>
          <a:xfrm rot="5400000" flipH="1" flipV="1">
            <a:off x="51786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7" name="Teardrop 3"/>
          <p:cNvSpPr/>
          <p:nvPr/>
        </p:nvSpPr>
        <p:spPr>
          <a:xfrm rot="5400000" flipH="1" flipV="1">
            <a:off x="770626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8" name="Teardrop 3"/>
          <p:cNvSpPr/>
          <p:nvPr/>
        </p:nvSpPr>
        <p:spPr>
          <a:xfrm rot="5400000" flipH="1" flipV="1">
            <a:off x="686372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9" name="Teardrop 3"/>
          <p:cNvSpPr/>
          <p:nvPr/>
        </p:nvSpPr>
        <p:spPr>
          <a:xfrm rot="5400000" flipH="1" flipV="1">
            <a:off x="939134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0" name="Teardrop 3"/>
          <p:cNvSpPr/>
          <p:nvPr/>
        </p:nvSpPr>
        <p:spPr>
          <a:xfrm rot="5400000" flipH="1" flipV="1">
            <a:off x="85488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1" name="Teardrop 3"/>
          <p:cNvSpPr/>
          <p:nvPr/>
        </p:nvSpPr>
        <p:spPr>
          <a:xfrm rot="5400000" flipH="1" flipV="1">
            <a:off x="11076421"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2" name="Teardrop 3"/>
          <p:cNvSpPr/>
          <p:nvPr/>
        </p:nvSpPr>
        <p:spPr>
          <a:xfrm rot="5400000" flipH="1" flipV="1">
            <a:off x="1023388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3" name="Teardrop 3"/>
          <p:cNvSpPr/>
          <p:nvPr/>
        </p:nvSpPr>
        <p:spPr>
          <a:xfrm rot="5400000" flipH="1" flipV="1">
            <a:off x="123402" y="3068579"/>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4" name="Teardrop 3"/>
          <p:cNvSpPr/>
          <p:nvPr/>
        </p:nvSpPr>
        <p:spPr>
          <a:xfrm rot="5400000" flipH="1" flipV="1">
            <a:off x="11760002" y="3223930"/>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7" y="250112"/>
                  <a:pt x="155376" y="250112"/>
                </a:cubicBezTo>
                <a:cubicBezTo>
                  <a:pt x="174454" y="249746"/>
                  <a:pt x="198601" y="254980"/>
                  <a:pt x="211458" y="268141"/>
                </a:cubicBezTo>
                <a:cubicBezTo>
                  <a:pt x="215885"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6"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59" y="254779"/>
                  <a:pt x="246352" y="254786"/>
                </a:cubicBezTo>
                <a:cubicBezTo>
                  <a:pt x="246344" y="254794"/>
                  <a:pt x="246337" y="254801"/>
                  <a:pt x="246329" y="254808"/>
                </a:cubicBezTo>
                <a:lnTo>
                  <a:pt x="238101" y="246581"/>
                </a:lnTo>
                <a:lnTo>
                  <a:pt x="223742" y="268215"/>
                </a:lnTo>
                <a:lnTo>
                  <a:pt x="190546" y="268215"/>
                </a:lnTo>
                <a:cubicBezTo>
                  <a:pt x="181969" y="262570"/>
                  <a:pt x="170130" y="261374"/>
                  <a:pt x="154813" y="261668"/>
                </a:cubicBezTo>
                <a:cubicBezTo>
                  <a:pt x="121806" y="261668"/>
                  <a:pt x="92467" y="245961"/>
                  <a:pt x="74178"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89" y="195895"/>
                  <a:pt x="53000" y="178457"/>
                  <a:pt x="53000" y="159854"/>
                </a:cubicBezTo>
                <a:cubicBezTo>
                  <a:pt x="53000" y="132604"/>
                  <a:pt x="63706" y="107854"/>
                  <a:pt x="81286" y="89721"/>
                </a:cubicBezTo>
                <a:lnTo>
                  <a:pt x="81286" y="89721"/>
                </a:ln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lnTo>
                  <a:pt x="297890" y="0"/>
                </a:ln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5" name="Oval 814"/>
          <p:cNvSpPr/>
          <p:nvPr/>
        </p:nvSpPr>
        <p:spPr>
          <a:xfrm>
            <a:off x="70866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6" name="Oval 815"/>
          <p:cNvSpPr/>
          <p:nvPr/>
        </p:nvSpPr>
        <p:spPr>
          <a:xfrm>
            <a:off x="3463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7" name="Oval 816"/>
          <p:cNvSpPr/>
          <p:nvPr/>
        </p:nvSpPr>
        <p:spPr>
          <a:xfrm>
            <a:off x="11888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8" name="Oval 817"/>
          <p:cNvSpPr/>
          <p:nvPr/>
        </p:nvSpPr>
        <p:spPr>
          <a:xfrm>
            <a:off x="20314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19" name="Oval 818"/>
          <p:cNvSpPr/>
          <p:nvPr/>
        </p:nvSpPr>
        <p:spPr>
          <a:xfrm>
            <a:off x="28739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0" name="Oval 819"/>
          <p:cNvSpPr/>
          <p:nvPr/>
        </p:nvSpPr>
        <p:spPr>
          <a:xfrm>
            <a:off x="37164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1" name="Oval 820"/>
          <p:cNvSpPr/>
          <p:nvPr/>
        </p:nvSpPr>
        <p:spPr>
          <a:xfrm>
            <a:off x="45590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2" name="Oval 821"/>
          <p:cNvSpPr/>
          <p:nvPr/>
        </p:nvSpPr>
        <p:spPr>
          <a:xfrm>
            <a:off x="54015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3" name="Oval 822"/>
          <p:cNvSpPr/>
          <p:nvPr/>
        </p:nvSpPr>
        <p:spPr>
          <a:xfrm>
            <a:off x="62441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4" name="Oval 823"/>
          <p:cNvSpPr/>
          <p:nvPr/>
        </p:nvSpPr>
        <p:spPr>
          <a:xfrm>
            <a:off x="877173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5" name="Oval 824"/>
          <p:cNvSpPr/>
          <p:nvPr/>
        </p:nvSpPr>
        <p:spPr>
          <a:xfrm>
            <a:off x="792919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6" name="Oval 825"/>
          <p:cNvSpPr/>
          <p:nvPr/>
        </p:nvSpPr>
        <p:spPr>
          <a:xfrm>
            <a:off x="1045681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7" name="Oval 826"/>
          <p:cNvSpPr/>
          <p:nvPr/>
        </p:nvSpPr>
        <p:spPr>
          <a:xfrm>
            <a:off x="961427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8" name="Oval 827"/>
          <p:cNvSpPr/>
          <p:nvPr/>
        </p:nvSpPr>
        <p:spPr>
          <a:xfrm>
            <a:off x="11299353" y="328936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9" name="Teardrop 3"/>
          <p:cNvSpPr/>
          <p:nvPr/>
        </p:nvSpPr>
        <p:spPr>
          <a:xfrm rot="5400000" flipH="1" flipV="1">
            <a:off x="64427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0" name="Teardrop 3"/>
          <p:cNvSpPr/>
          <p:nvPr/>
        </p:nvSpPr>
        <p:spPr>
          <a:xfrm rot="5400000" flipH="1" flipV="1">
            <a:off x="-148774" y="3639262"/>
            <a:ext cx="612648" cy="315100"/>
          </a:xfrm>
          <a:custGeom>
            <a:avLst/>
            <a:gdLst/>
            <a:ahLst/>
            <a:cxnLst/>
            <a:rect l="l" t="t" r="r" b="b"/>
            <a:pathLst>
              <a:path w="612648" h="315100">
                <a:moveTo>
                  <a:pt x="239386" y="75670"/>
                </a:moveTo>
                <a:cubicBezTo>
                  <a:pt x="230866" y="67149"/>
                  <a:pt x="224313" y="57406"/>
                  <a:pt x="219944" y="46909"/>
                </a:cubicBezTo>
                <a:cubicBezTo>
                  <a:pt x="207099" y="60107"/>
                  <a:pt x="182914" y="65356"/>
                  <a:pt x="163810" y="64989"/>
                </a:cubicBezTo>
                <a:cubicBezTo>
                  <a:pt x="113792" y="64989"/>
                  <a:pt x="73243" y="105538"/>
                  <a:pt x="73243" y="155556"/>
                </a:cubicBezTo>
                <a:cubicBezTo>
                  <a:pt x="73243" y="179467"/>
                  <a:pt x="82509" y="201213"/>
                  <a:pt x="97830" y="217225"/>
                </a:cubicBezTo>
                <a:close/>
                <a:moveTo>
                  <a:pt x="268191" y="95157"/>
                </a:moveTo>
                <a:cubicBezTo>
                  <a:pt x="257695" y="90787"/>
                  <a:pt x="247952" y="84234"/>
                  <a:pt x="239431" y="75715"/>
                </a:cubicBezTo>
                <a:lnTo>
                  <a:pt x="97875" y="217270"/>
                </a:lnTo>
                <a:cubicBezTo>
                  <a:pt x="113887" y="232591"/>
                  <a:pt x="135634" y="241857"/>
                  <a:pt x="159544" y="241857"/>
                </a:cubicBezTo>
                <a:cubicBezTo>
                  <a:pt x="184553" y="241857"/>
                  <a:pt x="207195" y="231720"/>
                  <a:pt x="223585" y="215331"/>
                </a:cubicBezTo>
                <a:cubicBezTo>
                  <a:pt x="239974" y="198941"/>
                  <a:pt x="250111" y="176299"/>
                  <a:pt x="250111" y="151290"/>
                </a:cubicBezTo>
                <a:cubicBezTo>
                  <a:pt x="249745" y="132187"/>
                  <a:pt x="254994" y="108002"/>
                  <a:pt x="268191" y="95157"/>
                </a:cubicBezTo>
                <a:close/>
                <a:moveTo>
                  <a:pt x="391275" y="232488"/>
                </a:moveTo>
                <a:cubicBezTo>
                  <a:pt x="366688" y="214199"/>
                  <a:pt x="350981" y="184860"/>
                  <a:pt x="350981" y="151853"/>
                </a:cubicBezTo>
                <a:cubicBezTo>
                  <a:pt x="351479" y="125869"/>
                  <a:pt x="347689" y="109892"/>
                  <a:pt x="331337" y="99934"/>
                </a:cubicBezTo>
                <a:cubicBezTo>
                  <a:pt x="315088" y="104415"/>
                  <a:pt x="297874" y="104335"/>
                  <a:pt x="281637" y="99721"/>
                </a:cubicBezTo>
                <a:cubicBezTo>
                  <a:pt x="265010" y="109675"/>
                  <a:pt x="261165" y="125694"/>
                  <a:pt x="261667" y="151853"/>
                </a:cubicBezTo>
                <a:cubicBezTo>
                  <a:pt x="261667" y="179968"/>
                  <a:pt x="250271" y="205421"/>
                  <a:pt x="231847" y="223846"/>
                </a:cubicBezTo>
                <a:lnTo>
                  <a:pt x="221347" y="232509"/>
                </a:lnTo>
                <a:cubicBezTo>
                  <a:pt x="224390" y="249009"/>
                  <a:pt x="232545" y="264623"/>
                  <a:pt x="245300" y="277378"/>
                </a:cubicBezTo>
                <a:cubicBezTo>
                  <a:pt x="262208" y="294285"/>
                  <a:pt x="284137" y="303111"/>
                  <a:pt x="306292" y="303599"/>
                </a:cubicBezTo>
                <a:lnTo>
                  <a:pt x="306292" y="218433"/>
                </a:lnTo>
                <a:lnTo>
                  <a:pt x="306356" y="218433"/>
                </a:lnTo>
                <a:lnTo>
                  <a:pt x="306356" y="303599"/>
                </a:lnTo>
                <a:cubicBezTo>
                  <a:pt x="328512" y="303110"/>
                  <a:pt x="350441" y="294285"/>
                  <a:pt x="367348" y="277378"/>
                </a:cubicBezTo>
                <a:cubicBezTo>
                  <a:pt x="380109" y="264617"/>
                  <a:pt x="388266" y="248996"/>
                  <a:pt x="391275" y="232488"/>
                </a:cubicBezTo>
                <a:close/>
                <a:moveTo>
                  <a:pt x="514773" y="217271"/>
                </a:moveTo>
                <a:lnTo>
                  <a:pt x="373218" y="75716"/>
                </a:lnTo>
                <a:cubicBezTo>
                  <a:pt x="364700" y="84231"/>
                  <a:pt x="354962" y="90781"/>
                  <a:pt x="344508" y="95209"/>
                </a:cubicBezTo>
                <a:cubicBezTo>
                  <a:pt x="357668" y="108066"/>
                  <a:pt x="362903" y="132212"/>
                  <a:pt x="362537" y="151290"/>
                </a:cubicBezTo>
                <a:cubicBezTo>
                  <a:pt x="362537" y="201309"/>
                  <a:pt x="403086" y="241857"/>
                  <a:pt x="453104" y="241857"/>
                </a:cubicBezTo>
                <a:cubicBezTo>
                  <a:pt x="477015" y="241857"/>
                  <a:pt x="498761" y="232592"/>
                  <a:pt x="514773" y="217271"/>
                </a:cubicBezTo>
                <a:close/>
                <a:moveTo>
                  <a:pt x="539405" y="155556"/>
                </a:moveTo>
                <a:cubicBezTo>
                  <a:pt x="539405" y="105538"/>
                  <a:pt x="498856" y="64989"/>
                  <a:pt x="448838" y="64989"/>
                </a:cubicBezTo>
                <a:cubicBezTo>
                  <a:pt x="429760" y="65355"/>
                  <a:pt x="405614" y="60121"/>
                  <a:pt x="392756" y="46961"/>
                </a:cubicBezTo>
                <a:cubicBezTo>
                  <a:pt x="388329" y="57415"/>
                  <a:pt x="381778" y="67153"/>
                  <a:pt x="373263" y="75671"/>
                </a:cubicBezTo>
                <a:lnTo>
                  <a:pt x="514818" y="217225"/>
                </a:lnTo>
                <a:cubicBezTo>
                  <a:pt x="530139" y="201213"/>
                  <a:pt x="539405" y="179467"/>
                  <a:pt x="539405" y="155556"/>
                </a:cubicBezTo>
                <a:close/>
                <a:moveTo>
                  <a:pt x="612648" y="8776"/>
                </a:moveTo>
                <a:cubicBezTo>
                  <a:pt x="612257" y="34030"/>
                  <a:pt x="602326" y="59101"/>
                  <a:pt x="583058" y="78369"/>
                </a:cubicBezTo>
                <a:cubicBezTo>
                  <a:pt x="569890" y="91537"/>
                  <a:pt x="554014" y="100343"/>
                  <a:pt x="537134" y="104416"/>
                </a:cubicBezTo>
                <a:cubicBezTo>
                  <a:pt x="546225" y="119205"/>
                  <a:pt x="551214" y="136643"/>
                  <a:pt x="551214" y="155247"/>
                </a:cubicBezTo>
                <a:cubicBezTo>
                  <a:pt x="551214" y="182497"/>
                  <a:pt x="540509" y="207247"/>
                  <a:pt x="522928" y="225380"/>
                </a:cubicBezTo>
                <a:lnTo>
                  <a:pt x="522928" y="225380"/>
                </a:lnTo>
                <a:cubicBezTo>
                  <a:pt x="504794" y="242961"/>
                  <a:pt x="480045" y="253667"/>
                  <a:pt x="452794" y="253667"/>
                </a:cubicBezTo>
                <a:cubicBezTo>
                  <a:pt x="434191" y="253667"/>
                  <a:pt x="416753" y="248677"/>
                  <a:pt x="401964" y="239586"/>
                </a:cubicBezTo>
                <a:cubicBezTo>
                  <a:pt x="397891" y="256466"/>
                  <a:pt x="389084" y="272342"/>
                  <a:pt x="375917" y="285509"/>
                </a:cubicBezTo>
                <a:cubicBezTo>
                  <a:pt x="356649" y="304778"/>
                  <a:pt x="331578" y="314709"/>
                  <a:pt x="306324" y="315100"/>
                </a:cubicBezTo>
                <a:lnTo>
                  <a:pt x="306324" y="315100"/>
                </a:lnTo>
                <a:cubicBezTo>
                  <a:pt x="281070" y="314709"/>
                  <a:pt x="255999" y="304778"/>
                  <a:pt x="236731" y="285509"/>
                </a:cubicBezTo>
                <a:cubicBezTo>
                  <a:pt x="223571" y="272349"/>
                  <a:pt x="214766" y="256482"/>
                  <a:pt x="210610" y="239626"/>
                </a:cubicBezTo>
                <a:cubicBezTo>
                  <a:pt x="195839" y="248693"/>
                  <a:pt x="178427" y="253666"/>
                  <a:pt x="159854" y="253666"/>
                </a:cubicBezTo>
                <a:cubicBezTo>
                  <a:pt x="132604" y="253666"/>
                  <a:pt x="107854" y="242961"/>
                  <a:pt x="89720" y="225380"/>
                </a:cubicBezTo>
                <a:lnTo>
                  <a:pt x="89720" y="225380"/>
                </a:lnTo>
                <a:cubicBezTo>
                  <a:pt x="72140" y="207247"/>
                  <a:pt x="61434" y="182497"/>
                  <a:pt x="61434" y="155247"/>
                </a:cubicBezTo>
                <a:cubicBezTo>
                  <a:pt x="61434" y="136673"/>
                  <a:pt x="66408" y="119262"/>
                  <a:pt x="75474" y="104490"/>
                </a:cubicBezTo>
                <a:cubicBezTo>
                  <a:pt x="58618" y="100334"/>
                  <a:pt x="42751" y="91530"/>
                  <a:pt x="29591" y="78369"/>
                </a:cubicBezTo>
                <a:cubicBezTo>
                  <a:pt x="10322" y="59101"/>
                  <a:pt x="391" y="34030"/>
                  <a:pt x="0" y="8776"/>
                </a:cubicBezTo>
                <a:lnTo>
                  <a:pt x="0" y="8776"/>
                </a:lnTo>
                <a:lnTo>
                  <a:pt x="1828" y="0"/>
                </a:lnTo>
                <a:lnTo>
                  <a:pt x="13374" y="0"/>
                </a:lnTo>
                <a:cubicBezTo>
                  <a:pt x="11782" y="2802"/>
                  <a:pt x="11567" y="5771"/>
                  <a:pt x="11501" y="8744"/>
                </a:cubicBezTo>
                <a:lnTo>
                  <a:pt x="96667" y="8744"/>
                </a:lnTo>
                <a:lnTo>
                  <a:pt x="96667" y="8808"/>
                </a:lnTo>
                <a:lnTo>
                  <a:pt x="11501" y="8808"/>
                </a:lnTo>
                <a:cubicBezTo>
                  <a:pt x="11990" y="30964"/>
                  <a:pt x="20815" y="52893"/>
                  <a:pt x="37722" y="69800"/>
                </a:cubicBezTo>
                <a:cubicBezTo>
                  <a:pt x="50477" y="82555"/>
                  <a:pt x="66091" y="90711"/>
                  <a:pt x="82592" y="93753"/>
                </a:cubicBezTo>
                <a:cubicBezTo>
                  <a:pt x="100880" y="69151"/>
                  <a:pt x="130228" y="53433"/>
                  <a:pt x="163247" y="53433"/>
                </a:cubicBezTo>
                <a:cubicBezTo>
                  <a:pt x="186137" y="53872"/>
                  <a:pt x="201262" y="50984"/>
                  <a:pt x="211355" y="39116"/>
                </a:cubicBezTo>
                <a:cubicBezTo>
                  <a:pt x="212796" y="37420"/>
                  <a:pt x="214135" y="35542"/>
                  <a:pt x="215380" y="33463"/>
                </a:cubicBezTo>
                <a:lnTo>
                  <a:pt x="215236" y="0"/>
                </a:lnTo>
                <a:lnTo>
                  <a:pt x="223507" y="0"/>
                </a:lnTo>
                <a:cubicBezTo>
                  <a:pt x="219688" y="24354"/>
                  <a:pt x="227777" y="49750"/>
                  <a:pt x="246535" y="68520"/>
                </a:cubicBezTo>
                <a:lnTo>
                  <a:pt x="254763" y="60293"/>
                </a:lnTo>
                <a:cubicBezTo>
                  <a:pt x="254771" y="60299"/>
                  <a:pt x="254778" y="60307"/>
                  <a:pt x="254786" y="60315"/>
                </a:cubicBezTo>
                <a:lnTo>
                  <a:pt x="254808" y="60338"/>
                </a:lnTo>
                <a:lnTo>
                  <a:pt x="246580" y="68565"/>
                </a:lnTo>
                <a:cubicBezTo>
                  <a:pt x="279582" y="101547"/>
                  <a:pt x="333066" y="101547"/>
                  <a:pt x="366068" y="68565"/>
                </a:cubicBezTo>
                <a:lnTo>
                  <a:pt x="357840" y="60338"/>
                </a:lnTo>
                <a:cubicBezTo>
                  <a:pt x="357847" y="60330"/>
                  <a:pt x="357855" y="60322"/>
                  <a:pt x="357862" y="60315"/>
                </a:cubicBezTo>
                <a:lnTo>
                  <a:pt x="357885" y="60293"/>
                </a:lnTo>
                <a:lnTo>
                  <a:pt x="366113" y="68520"/>
                </a:lnTo>
                <a:cubicBezTo>
                  <a:pt x="384872" y="49750"/>
                  <a:pt x="392961" y="24354"/>
                  <a:pt x="389142" y="0"/>
                </a:cubicBezTo>
                <a:lnTo>
                  <a:pt x="397337" y="0"/>
                </a:lnTo>
                <a:cubicBezTo>
                  <a:pt x="401479" y="11094"/>
                  <a:pt x="400548" y="22668"/>
                  <a:pt x="397481" y="33790"/>
                </a:cubicBezTo>
                <a:cubicBezTo>
                  <a:pt x="407439" y="50142"/>
                  <a:pt x="423417" y="53932"/>
                  <a:pt x="449401" y="53433"/>
                </a:cubicBezTo>
                <a:cubicBezTo>
                  <a:pt x="482408" y="53434"/>
                  <a:pt x="511746" y="69140"/>
                  <a:pt x="530035" y="93727"/>
                </a:cubicBezTo>
                <a:cubicBezTo>
                  <a:pt x="546543" y="90718"/>
                  <a:pt x="562165" y="82561"/>
                  <a:pt x="574926" y="69800"/>
                </a:cubicBezTo>
                <a:cubicBezTo>
                  <a:pt x="591833" y="52893"/>
                  <a:pt x="600659" y="30964"/>
                  <a:pt x="601147" y="8808"/>
                </a:cubicBezTo>
                <a:lnTo>
                  <a:pt x="515982" y="8808"/>
                </a:lnTo>
                <a:lnTo>
                  <a:pt x="515981" y="8744"/>
                </a:lnTo>
                <a:lnTo>
                  <a:pt x="601147" y="8744"/>
                </a:lnTo>
                <a:lnTo>
                  <a:pt x="599275" y="0"/>
                </a:lnTo>
                <a:lnTo>
                  <a:pt x="610820" y="0"/>
                </a:lnTo>
                <a:cubicBezTo>
                  <a:pt x="612423" y="2826"/>
                  <a:pt x="612602" y="5800"/>
                  <a:pt x="612648"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1" name="Teardrop 3"/>
          <p:cNvSpPr/>
          <p:nvPr/>
        </p:nvSpPr>
        <p:spPr>
          <a:xfrm rot="5400000" flipH="1" flipV="1">
            <a:off x="13875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2" name="Teardrop 3"/>
          <p:cNvSpPr/>
          <p:nvPr/>
        </p:nvSpPr>
        <p:spPr>
          <a:xfrm rot="5400000" flipH="1" flipV="1">
            <a:off x="22300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3" name="Teardrop 3"/>
          <p:cNvSpPr/>
          <p:nvPr/>
        </p:nvSpPr>
        <p:spPr>
          <a:xfrm rot="5400000" flipH="1" flipV="1">
            <a:off x="30726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4" name="Teardrop 3"/>
          <p:cNvSpPr/>
          <p:nvPr/>
        </p:nvSpPr>
        <p:spPr>
          <a:xfrm rot="5400000" flipH="1" flipV="1">
            <a:off x="39151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5" name="Teardrop 3"/>
          <p:cNvSpPr/>
          <p:nvPr/>
        </p:nvSpPr>
        <p:spPr>
          <a:xfrm rot="5400000" flipH="1" flipV="1">
            <a:off x="47576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6" name="Teardrop 3"/>
          <p:cNvSpPr/>
          <p:nvPr/>
        </p:nvSpPr>
        <p:spPr>
          <a:xfrm rot="5400000" flipH="1" flipV="1">
            <a:off x="56002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7" name="Teardrop 3"/>
          <p:cNvSpPr/>
          <p:nvPr/>
        </p:nvSpPr>
        <p:spPr>
          <a:xfrm rot="5400000" flipH="1" flipV="1">
            <a:off x="812785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8" name="Teardrop 3"/>
          <p:cNvSpPr/>
          <p:nvPr/>
        </p:nvSpPr>
        <p:spPr>
          <a:xfrm rot="5400000" flipH="1" flipV="1">
            <a:off x="728531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9" name="Teardrop 3"/>
          <p:cNvSpPr/>
          <p:nvPr/>
        </p:nvSpPr>
        <p:spPr>
          <a:xfrm rot="5400000" flipH="1" flipV="1">
            <a:off x="981293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0" name="Teardrop 3"/>
          <p:cNvSpPr/>
          <p:nvPr/>
        </p:nvSpPr>
        <p:spPr>
          <a:xfrm rot="5400000" flipH="1" flipV="1">
            <a:off x="89703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1" name="Teardrop 3"/>
          <p:cNvSpPr/>
          <p:nvPr/>
        </p:nvSpPr>
        <p:spPr>
          <a:xfrm rot="5400000" flipH="1" flipV="1">
            <a:off x="11498011"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2" name="Teardrop 3"/>
          <p:cNvSpPr/>
          <p:nvPr/>
        </p:nvSpPr>
        <p:spPr>
          <a:xfrm rot="5400000" flipH="1" flipV="1">
            <a:off x="1065547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3" name="Teardrop 3"/>
          <p:cNvSpPr/>
          <p:nvPr/>
        </p:nvSpPr>
        <p:spPr>
          <a:xfrm rot="5400000" flipH="1" flipV="1">
            <a:off x="544992" y="3490488"/>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4" name="Oval 843"/>
          <p:cNvSpPr/>
          <p:nvPr/>
        </p:nvSpPr>
        <p:spPr>
          <a:xfrm>
            <a:off x="66645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5" name="Oval 844"/>
          <p:cNvSpPr/>
          <p:nvPr/>
        </p:nvSpPr>
        <p:spPr>
          <a:xfrm>
            <a:off x="7667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6" name="Oval 845"/>
          <p:cNvSpPr/>
          <p:nvPr/>
        </p:nvSpPr>
        <p:spPr>
          <a:xfrm>
            <a:off x="16092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7" name="Oval 846"/>
          <p:cNvSpPr/>
          <p:nvPr/>
        </p:nvSpPr>
        <p:spPr>
          <a:xfrm>
            <a:off x="24518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8" name="Oval 847"/>
          <p:cNvSpPr/>
          <p:nvPr/>
        </p:nvSpPr>
        <p:spPr>
          <a:xfrm>
            <a:off x="32943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 name="Oval 848"/>
          <p:cNvSpPr/>
          <p:nvPr/>
        </p:nvSpPr>
        <p:spPr>
          <a:xfrm>
            <a:off x="41368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0" name="Oval 849"/>
          <p:cNvSpPr/>
          <p:nvPr/>
        </p:nvSpPr>
        <p:spPr>
          <a:xfrm>
            <a:off x="49794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1" name="Oval 850"/>
          <p:cNvSpPr/>
          <p:nvPr/>
        </p:nvSpPr>
        <p:spPr>
          <a:xfrm>
            <a:off x="58219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2" name="Oval 851"/>
          <p:cNvSpPr/>
          <p:nvPr/>
        </p:nvSpPr>
        <p:spPr>
          <a:xfrm>
            <a:off x="834959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3" name="Oval 852"/>
          <p:cNvSpPr/>
          <p:nvPr/>
        </p:nvSpPr>
        <p:spPr>
          <a:xfrm>
            <a:off x="750705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4" name="Oval 853"/>
          <p:cNvSpPr/>
          <p:nvPr/>
        </p:nvSpPr>
        <p:spPr>
          <a:xfrm>
            <a:off x="1003467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5" name="Oval 854"/>
          <p:cNvSpPr/>
          <p:nvPr/>
        </p:nvSpPr>
        <p:spPr>
          <a:xfrm>
            <a:off x="919213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6" name="Oval 855"/>
          <p:cNvSpPr/>
          <p:nvPr/>
        </p:nvSpPr>
        <p:spPr>
          <a:xfrm>
            <a:off x="11719750"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7" name="Oval 856"/>
          <p:cNvSpPr/>
          <p:nvPr/>
        </p:nvSpPr>
        <p:spPr>
          <a:xfrm>
            <a:off x="10877211" y="3712646"/>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8" name="Teardrop 3"/>
          <p:cNvSpPr/>
          <p:nvPr/>
        </p:nvSpPr>
        <p:spPr>
          <a:xfrm rot="5400000" flipH="1" flipV="1">
            <a:off x="60211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9" name="Teardrop 3"/>
          <p:cNvSpPr/>
          <p:nvPr/>
        </p:nvSpPr>
        <p:spPr>
          <a:xfrm rot="5400000" flipH="1" flipV="1">
            <a:off x="9659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0" name="Teardrop 3"/>
          <p:cNvSpPr/>
          <p:nvPr/>
        </p:nvSpPr>
        <p:spPr>
          <a:xfrm rot="5400000" flipH="1" flipV="1">
            <a:off x="18084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1" name="Teardrop 3"/>
          <p:cNvSpPr/>
          <p:nvPr/>
        </p:nvSpPr>
        <p:spPr>
          <a:xfrm rot="5400000" flipH="1" flipV="1">
            <a:off x="26510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2" name="Teardrop 3"/>
          <p:cNvSpPr/>
          <p:nvPr/>
        </p:nvSpPr>
        <p:spPr>
          <a:xfrm rot="5400000" flipH="1" flipV="1">
            <a:off x="34935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3" name="Teardrop 3"/>
          <p:cNvSpPr/>
          <p:nvPr/>
        </p:nvSpPr>
        <p:spPr>
          <a:xfrm rot="5400000" flipH="1" flipV="1">
            <a:off x="43361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4" name="Teardrop 3"/>
          <p:cNvSpPr/>
          <p:nvPr/>
        </p:nvSpPr>
        <p:spPr>
          <a:xfrm rot="5400000" flipH="1" flipV="1">
            <a:off x="51786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5" name="Teardrop 3"/>
          <p:cNvSpPr/>
          <p:nvPr/>
        </p:nvSpPr>
        <p:spPr>
          <a:xfrm rot="5400000" flipH="1" flipV="1">
            <a:off x="770626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6" name="Teardrop 3"/>
          <p:cNvSpPr/>
          <p:nvPr/>
        </p:nvSpPr>
        <p:spPr>
          <a:xfrm rot="5400000" flipH="1" flipV="1">
            <a:off x="686372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7" name="Teardrop 3"/>
          <p:cNvSpPr/>
          <p:nvPr/>
        </p:nvSpPr>
        <p:spPr>
          <a:xfrm rot="5400000" flipH="1" flipV="1">
            <a:off x="939134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8" name="Teardrop 3"/>
          <p:cNvSpPr/>
          <p:nvPr/>
        </p:nvSpPr>
        <p:spPr>
          <a:xfrm rot="5400000" flipH="1" flipV="1">
            <a:off x="85488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69" name="Teardrop 3"/>
          <p:cNvSpPr/>
          <p:nvPr/>
        </p:nvSpPr>
        <p:spPr>
          <a:xfrm rot="5400000" flipH="1" flipV="1">
            <a:off x="11076421"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0" name="Teardrop 3"/>
          <p:cNvSpPr/>
          <p:nvPr/>
        </p:nvSpPr>
        <p:spPr>
          <a:xfrm rot="5400000" flipH="1" flipV="1">
            <a:off x="1023388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1" name="Teardrop 3"/>
          <p:cNvSpPr/>
          <p:nvPr/>
        </p:nvSpPr>
        <p:spPr>
          <a:xfrm rot="5400000" flipH="1" flipV="1">
            <a:off x="123402" y="3914584"/>
            <a:ext cx="612648" cy="612648"/>
          </a:xfrm>
          <a:custGeom>
            <a:avLst/>
            <a:gdLst/>
            <a:ahLst/>
            <a:cxnLst/>
            <a:rect l="l" t="t" r="r" b="b"/>
            <a:pathLst>
              <a:path w="3699724" h="3699725">
                <a:moveTo>
                  <a:pt x="1619273" y="1327910"/>
                </a:moveTo>
                <a:cubicBezTo>
                  <a:pt x="1539798" y="1250266"/>
                  <a:pt x="1508187" y="1104450"/>
                  <a:pt x="1510397" y="989239"/>
                </a:cubicBezTo>
                <a:cubicBezTo>
                  <a:pt x="1510398" y="687181"/>
                  <a:pt x="1265529" y="442312"/>
                  <a:pt x="963471" y="442313"/>
                </a:cubicBezTo>
                <a:cubicBezTo>
                  <a:pt x="819078" y="442312"/>
                  <a:pt x="687752" y="498269"/>
                  <a:pt x="591059" y="590790"/>
                </a:cubicBezTo>
                <a:lnTo>
                  <a:pt x="1445896" y="1445628"/>
                </a:lnTo>
                <a:cubicBezTo>
                  <a:pt x="1497333" y="1394206"/>
                  <a:pt x="1556141" y="1354647"/>
                  <a:pt x="1619273" y="1327910"/>
                </a:cubicBezTo>
                <a:close/>
                <a:moveTo>
                  <a:pt x="1327906" y="1619277"/>
                </a:moveTo>
                <a:cubicBezTo>
                  <a:pt x="1354643" y="1556145"/>
                  <a:pt x="1394202" y="1497337"/>
                  <a:pt x="1445624" y="1445900"/>
                </a:cubicBezTo>
                <a:lnTo>
                  <a:pt x="590784" y="591062"/>
                </a:lnTo>
                <a:cubicBezTo>
                  <a:pt x="498263" y="687756"/>
                  <a:pt x="442308" y="819081"/>
                  <a:pt x="442308" y="963474"/>
                </a:cubicBezTo>
                <a:cubicBezTo>
                  <a:pt x="442308" y="1265532"/>
                  <a:pt x="687175" y="1510401"/>
                  <a:pt x="989234" y="1510401"/>
                </a:cubicBezTo>
                <a:cubicBezTo>
                  <a:pt x="1104445" y="1508191"/>
                  <a:pt x="1250262" y="1539802"/>
                  <a:pt x="1327906" y="1619277"/>
                </a:cubicBezTo>
                <a:close/>
                <a:moveTo>
                  <a:pt x="1276350" y="2033081"/>
                </a:moveTo>
                <a:cubicBezTo>
                  <a:pt x="1285057" y="2022843"/>
                  <a:pt x="1293143" y="2011498"/>
                  <a:pt x="1300657" y="1998947"/>
                </a:cubicBezTo>
                <a:cubicBezTo>
                  <a:pt x="1272796" y="1900893"/>
                  <a:pt x="1272313" y="1796942"/>
                  <a:pt x="1299372" y="1698816"/>
                </a:cubicBezTo>
                <a:cubicBezTo>
                  <a:pt x="1239239" y="1600065"/>
                  <a:pt x="1142748" y="1577177"/>
                  <a:pt x="985834" y="1580187"/>
                </a:cubicBezTo>
                <a:cubicBezTo>
                  <a:pt x="786506" y="1580187"/>
                  <a:pt x="609333" y="1485334"/>
                  <a:pt x="498888" y="1336851"/>
                </a:cubicBezTo>
                <a:cubicBezTo>
                  <a:pt x="399199" y="1355025"/>
                  <a:pt x="304862" y="1404283"/>
                  <a:pt x="227800" y="1481345"/>
                </a:cubicBezTo>
                <a:cubicBezTo>
                  <a:pt x="125698" y="1583447"/>
                  <a:pt x="72404" y="1715874"/>
                  <a:pt x="69454" y="1849669"/>
                </a:cubicBezTo>
                <a:lnTo>
                  <a:pt x="583761" y="1849669"/>
                </a:lnTo>
                <a:lnTo>
                  <a:pt x="583765" y="1850056"/>
                </a:lnTo>
                <a:lnTo>
                  <a:pt x="69453" y="1850056"/>
                </a:lnTo>
                <a:cubicBezTo>
                  <a:pt x="72403" y="1983852"/>
                  <a:pt x="125698" y="2116279"/>
                  <a:pt x="227799" y="2218380"/>
                </a:cubicBezTo>
                <a:cubicBezTo>
                  <a:pt x="304828" y="2295410"/>
                  <a:pt x="399119" y="2344659"/>
                  <a:pt x="498762" y="2363033"/>
                </a:cubicBezTo>
                <a:cubicBezTo>
                  <a:pt x="609207" y="2214464"/>
                  <a:pt x="786436" y="2119544"/>
                  <a:pt x="985834" y="2119544"/>
                </a:cubicBezTo>
                <a:cubicBezTo>
                  <a:pt x="1124065" y="2122196"/>
                  <a:pt x="1215404" y="2104750"/>
                  <a:pt x="1276350" y="2033081"/>
                </a:cubicBezTo>
                <a:close/>
                <a:moveTo>
                  <a:pt x="2033078" y="1276353"/>
                </a:moveTo>
                <a:cubicBezTo>
                  <a:pt x="2104746" y="1215407"/>
                  <a:pt x="2122193" y="1124068"/>
                  <a:pt x="2119541" y="985837"/>
                </a:cubicBezTo>
                <a:cubicBezTo>
                  <a:pt x="2119541" y="786437"/>
                  <a:pt x="2214463" y="609207"/>
                  <a:pt x="2363033" y="498763"/>
                </a:cubicBezTo>
                <a:cubicBezTo>
                  <a:pt x="2344659" y="399120"/>
                  <a:pt x="2295410" y="304828"/>
                  <a:pt x="2218380" y="227799"/>
                </a:cubicBezTo>
                <a:cubicBezTo>
                  <a:pt x="2116279" y="125698"/>
                  <a:pt x="1983852" y="72403"/>
                  <a:pt x="1850056" y="69453"/>
                </a:cubicBezTo>
                <a:lnTo>
                  <a:pt x="1850055" y="583765"/>
                </a:lnTo>
                <a:lnTo>
                  <a:pt x="1849669" y="583761"/>
                </a:lnTo>
                <a:lnTo>
                  <a:pt x="1849669" y="69454"/>
                </a:lnTo>
                <a:cubicBezTo>
                  <a:pt x="1715874" y="72405"/>
                  <a:pt x="1583446" y="125699"/>
                  <a:pt x="1481345" y="227800"/>
                </a:cubicBezTo>
                <a:cubicBezTo>
                  <a:pt x="1404281" y="304864"/>
                  <a:pt x="1355022" y="399204"/>
                  <a:pt x="1336849" y="498895"/>
                </a:cubicBezTo>
                <a:cubicBezTo>
                  <a:pt x="1485331" y="609340"/>
                  <a:pt x="1580182" y="786513"/>
                  <a:pt x="1580182" y="985839"/>
                </a:cubicBezTo>
                <a:cubicBezTo>
                  <a:pt x="1577172" y="1142752"/>
                  <a:pt x="1600060" y="1239243"/>
                  <a:pt x="1698811" y="1299376"/>
                </a:cubicBezTo>
                <a:cubicBezTo>
                  <a:pt x="1796937" y="1272317"/>
                  <a:pt x="1900888" y="1272800"/>
                  <a:pt x="1998943" y="1300661"/>
                </a:cubicBezTo>
                <a:cubicBezTo>
                  <a:pt x="2011494" y="1293147"/>
                  <a:pt x="2022839" y="1285060"/>
                  <a:pt x="2033078" y="1276353"/>
                </a:cubicBezTo>
                <a:close/>
                <a:moveTo>
                  <a:pt x="1445628" y="2253827"/>
                </a:moveTo>
                <a:cubicBezTo>
                  <a:pt x="1394179" y="2202371"/>
                  <a:pt x="1354607" y="2143534"/>
                  <a:pt x="1328220" y="2080145"/>
                </a:cubicBezTo>
                <a:cubicBezTo>
                  <a:pt x="1250650" y="2159845"/>
                  <a:pt x="1104599" y="2191543"/>
                  <a:pt x="989234" y="2189330"/>
                </a:cubicBezTo>
                <a:cubicBezTo>
                  <a:pt x="687176" y="2189329"/>
                  <a:pt x="442308" y="2434198"/>
                  <a:pt x="442308" y="2736256"/>
                </a:cubicBezTo>
                <a:cubicBezTo>
                  <a:pt x="442308" y="2880649"/>
                  <a:pt x="498263" y="3011974"/>
                  <a:pt x="590785" y="3108668"/>
                </a:cubicBezTo>
                <a:close/>
                <a:moveTo>
                  <a:pt x="2253823" y="1445631"/>
                </a:moveTo>
                <a:lnTo>
                  <a:pt x="3108665" y="590788"/>
                </a:lnTo>
                <a:cubicBezTo>
                  <a:pt x="3011971" y="498266"/>
                  <a:pt x="2880646" y="442311"/>
                  <a:pt x="2736253" y="442311"/>
                </a:cubicBezTo>
                <a:cubicBezTo>
                  <a:pt x="2434195" y="442311"/>
                  <a:pt x="2189326" y="687179"/>
                  <a:pt x="2189327" y="989237"/>
                </a:cubicBezTo>
                <a:cubicBezTo>
                  <a:pt x="2191540" y="1104602"/>
                  <a:pt x="2159841" y="1250654"/>
                  <a:pt x="2080141" y="1328224"/>
                </a:cubicBezTo>
                <a:cubicBezTo>
                  <a:pt x="2143530" y="1354611"/>
                  <a:pt x="2202368" y="1394182"/>
                  <a:pt x="2253823" y="1445631"/>
                </a:cubicBezTo>
                <a:close/>
                <a:moveTo>
                  <a:pt x="2210921" y="2210652"/>
                </a:moveTo>
                <a:cubicBezTo>
                  <a:pt x="2410093" y="2011361"/>
                  <a:pt x="2410093" y="1688371"/>
                  <a:pt x="2210920" y="1489079"/>
                </a:cubicBezTo>
                <a:lnTo>
                  <a:pt x="2161236" y="1538763"/>
                </a:lnTo>
                <a:lnTo>
                  <a:pt x="2161096" y="1538632"/>
                </a:lnTo>
                <a:cubicBezTo>
                  <a:pt x="2161051" y="1538585"/>
                  <a:pt x="2161005" y="1538541"/>
                  <a:pt x="2160964" y="1538490"/>
                </a:cubicBezTo>
                <a:lnTo>
                  <a:pt x="2210648" y="1488807"/>
                </a:lnTo>
                <a:cubicBezTo>
                  <a:pt x="2011356" y="1289635"/>
                  <a:pt x="1688367" y="1289636"/>
                  <a:pt x="1489076" y="1488807"/>
                </a:cubicBezTo>
                <a:lnTo>
                  <a:pt x="1538760" y="1538491"/>
                </a:lnTo>
                <a:cubicBezTo>
                  <a:pt x="1538719" y="1538541"/>
                  <a:pt x="1538673" y="1538585"/>
                  <a:pt x="1538628" y="1538631"/>
                </a:cubicBezTo>
                <a:cubicBezTo>
                  <a:pt x="1538582" y="1538676"/>
                  <a:pt x="1538537" y="1538722"/>
                  <a:pt x="1538487" y="1538763"/>
                </a:cubicBezTo>
                <a:lnTo>
                  <a:pt x="1488803" y="1489080"/>
                </a:lnTo>
                <a:cubicBezTo>
                  <a:pt x="1289632" y="1688371"/>
                  <a:pt x="1289632" y="2011360"/>
                  <a:pt x="1488803" y="2210652"/>
                </a:cubicBezTo>
                <a:lnTo>
                  <a:pt x="1538488" y="2160967"/>
                </a:lnTo>
                <a:cubicBezTo>
                  <a:pt x="1538538" y="2161008"/>
                  <a:pt x="1538582" y="2161054"/>
                  <a:pt x="1538629" y="2161099"/>
                </a:cubicBezTo>
                <a:lnTo>
                  <a:pt x="1538760" y="2161239"/>
                </a:lnTo>
                <a:lnTo>
                  <a:pt x="1489075" y="2210924"/>
                </a:lnTo>
                <a:cubicBezTo>
                  <a:pt x="1688367" y="2410097"/>
                  <a:pt x="2011356" y="2410097"/>
                  <a:pt x="2210648" y="2210925"/>
                </a:cubicBezTo>
                <a:lnTo>
                  <a:pt x="2160963" y="2161240"/>
                </a:lnTo>
                <a:cubicBezTo>
                  <a:pt x="2161005" y="2161190"/>
                  <a:pt x="2161050" y="2161145"/>
                  <a:pt x="2161095" y="2161099"/>
                </a:cubicBezTo>
                <a:lnTo>
                  <a:pt x="2161236" y="2160967"/>
                </a:lnTo>
                <a:close/>
                <a:moveTo>
                  <a:pt x="1350206" y="3097227"/>
                </a:moveTo>
                <a:cubicBezTo>
                  <a:pt x="1449181" y="2998253"/>
                  <a:pt x="1510398" y="2861521"/>
                  <a:pt x="1510397" y="2710492"/>
                </a:cubicBezTo>
                <a:cubicBezTo>
                  <a:pt x="1508185" y="2595128"/>
                  <a:pt x="1539883" y="2449078"/>
                  <a:pt x="1619582" y="2371508"/>
                </a:cubicBezTo>
                <a:cubicBezTo>
                  <a:pt x="1556193" y="2345120"/>
                  <a:pt x="1497356" y="2305548"/>
                  <a:pt x="1445900" y="2254099"/>
                </a:cubicBezTo>
                <a:lnTo>
                  <a:pt x="591059" y="3108941"/>
                </a:lnTo>
                <a:cubicBezTo>
                  <a:pt x="687753" y="3201462"/>
                  <a:pt x="819078" y="3257418"/>
                  <a:pt x="963471" y="3257418"/>
                </a:cubicBezTo>
                <a:cubicBezTo>
                  <a:pt x="1114500" y="3257418"/>
                  <a:pt x="1251232" y="3196201"/>
                  <a:pt x="1350206" y="3097227"/>
                </a:cubicBezTo>
                <a:close/>
                <a:moveTo>
                  <a:pt x="3097224" y="1350209"/>
                </a:moveTo>
                <a:cubicBezTo>
                  <a:pt x="3196198" y="1251235"/>
                  <a:pt x="3257415" y="1114503"/>
                  <a:pt x="3257415" y="963474"/>
                </a:cubicBezTo>
                <a:cubicBezTo>
                  <a:pt x="3257415" y="819081"/>
                  <a:pt x="3201459" y="687756"/>
                  <a:pt x="3108938" y="591062"/>
                </a:cubicBezTo>
                <a:lnTo>
                  <a:pt x="2254096" y="1445904"/>
                </a:lnTo>
                <a:cubicBezTo>
                  <a:pt x="2305545" y="1497359"/>
                  <a:pt x="2345117" y="1556196"/>
                  <a:pt x="2371504" y="1619586"/>
                </a:cubicBezTo>
                <a:cubicBezTo>
                  <a:pt x="2449074" y="1539886"/>
                  <a:pt x="2595125" y="1508188"/>
                  <a:pt x="2710489" y="1510400"/>
                </a:cubicBezTo>
                <a:cubicBezTo>
                  <a:pt x="2861518" y="1510401"/>
                  <a:pt x="2998250" y="1449184"/>
                  <a:pt x="3097224" y="1350209"/>
                </a:cubicBezTo>
                <a:close/>
                <a:moveTo>
                  <a:pt x="2218380" y="3471925"/>
                </a:moveTo>
                <a:cubicBezTo>
                  <a:pt x="2295441" y="3394863"/>
                  <a:pt x="2344700" y="3300526"/>
                  <a:pt x="2362874" y="3200838"/>
                </a:cubicBezTo>
                <a:cubicBezTo>
                  <a:pt x="2214392" y="3090392"/>
                  <a:pt x="2119540" y="2913220"/>
                  <a:pt x="2119540" y="2713893"/>
                </a:cubicBezTo>
                <a:cubicBezTo>
                  <a:pt x="2122550" y="2556979"/>
                  <a:pt x="2099662" y="2460490"/>
                  <a:pt x="2000913" y="2400356"/>
                </a:cubicBezTo>
                <a:cubicBezTo>
                  <a:pt x="1902786" y="2427415"/>
                  <a:pt x="1798834" y="2426932"/>
                  <a:pt x="1700778" y="2399071"/>
                </a:cubicBezTo>
                <a:cubicBezTo>
                  <a:pt x="1600372" y="2459185"/>
                  <a:pt x="1577152" y="2555917"/>
                  <a:pt x="1580182" y="2713892"/>
                </a:cubicBezTo>
                <a:cubicBezTo>
                  <a:pt x="1580183" y="2883675"/>
                  <a:pt x="1511364" y="3037385"/>
                  <a:pt x="1400099" y="3148650"/>
                </a:cubicBezTo>
                <a:lnTo>
                  <a:pt x="1336693" y="3200965"/>
                </a:lnTo>
                <a:cubicBezTo>
                  <a:pt x="1355067" y="3300607"/>
                  <a:pt x="1404316" y="3394897"/>
                  <a:pt x="1481344" y="3471926"/>
                </a:cubicBezTo>
                <a:cubicBezTo>
                  <a:pt x="1583446" y="3574027"/>
                  <a:pt x="1715873" y="3627322"/>
                  <a:pt x="1849669" y="3630272"/>
                </a:cubicBezTo>
                <a:lnTo>
                  <a:pt x="1849669" y="3115960"/>
                </a:lnTo>
                <a:lnTo>
                  <a:pt x="1850055" y="3115964"/>
                </a:lnTo>
                <a:lnTo>
                  <a:pt x="1850055" y="3630271"/>
                </a:lnTo>
                <a:cubicBezTo>
                  <a:pt x="1983851" y="3627320"/>
                  <a:pt x="2116278" y="3574026"/>
                  <a:pt x="2218380" y="3471925"/>
                </a:cubicBezTo>
                <a:close/>
                <a:moveTo>
                  <a:pt x="3471925" y="2218380"/>
                </a:moveTo>
                <a:cubicBezTo>
                  <a:pt x="3574026" y="2116278"/>
                  <a:pt x="3627320" y="1983851"/>
                  <a:pt x="3630271" y="1850056"/>
                </a:cubicBezTo>
                <a:lnTo>
                  <a:pt x="3115964" y="1850056"/>
                </a:lnTo>
                <a:lnTo>
                  <a:pt x="3115960" y="1849669"/>
                </a:lnTo>
                <a:lnTo>
                  <a:pt x="3630272" y="1849669"/>
                </a:lnTo>
                <a:cubicBezTo>
                  <a:pt x="3627322" y="1715873"/>
                  <a:pt x="3574027" y="1583446"/>
                  <a:pt x="3471926" y="1481345"/>
                </a:cubicBezTo>
                <a:cubicBezTo>
                  <a:pt x="3394897" y="1404316"/>
                  <a:pt x="3300607" y="1355067"/>
                  <a:pt x="3200965" y="1336693"/>
                </a:cubicBezTo>
                <a:cubicBezTo>
                  <a:pt x="3186174" y="1359992"/>
                  <a:pt x="3168056" y="1380693"/>
                  <a:pt x="3148647" y="1400102"/>
                </a:cubicBezTo>
                <a:cubicBezTo>
                  <a:pt x="3037382" y="1511367"/>
                  <a:pt x="2883672" y="1580186"/>
                  <a:pt x="2713889" y="1580185"/>
                </a:cubicBezTo>
                <a:cubicBezTo>
                  <a:pt x="2555913" y="1577155"/>
                  <a:pt x="2459181" y="1600375"/>
                  <a:pt x="2399067" y="1700783"/>
                </a:cubicBezTo>
                <a:cubicBezTo>
                  <a:pt x="2426929" y="1798838"/>
                  <a:pt x="2427411" y="1902791"/>
                  <a:pt x="2400352" y="2000918"/>
                </a:cubicBezTo>
                <a:cubicBezTo>
                  <a:pt x="2460486" y="2099667"/>
                  <a:pt x="2556976" y="2122555"/>
                  <a:pt x="2713888" y="2119545"/>
                </a:cubicBezTo>
                <a:cubicBezTo>
                  <a:pt x="2913213" y="2119545"/>
                  <a:pt x="3090385" y="2214395"/>
                  <a:pt x="3200830" y="2362876"/>
                </a:cubicBezTo>
                <a:cubicBezTo>
                  <a:pt x="3300521" y="2344703"/>
                  <a:pt x="3394861" y="2295444"/>
                  <a:pt x="3471925" y="2218380"/>
                </a:cubicBezTo>
                <a:close/>
                <a:moveTo>
                  <a:pt x="3108937" y="3108668"/>
                </a:moveTo>
                <a:cubicBezTo>
                  <a:pt x="3201458" y="3011974"/>
                  <a:pt x="3257415" y="2880649"/>
                  <a:pt x="3257414" y="2736256"/>
                </a:cubicBezTo>
                <a:cubicBezTo>
                  <a:pt x="3257415" y="2434198"/>
                  <a:pt x="3012546" y="2189329"/>
                  <a:pt x="2710488" y="2189330"/>
                </a:cubicBezTo>
                <a:cubicBezTo>
                  <a:pt x="2595278" y="2191540"/>
                  <a:pt x="2449463" y="2159929"/>
                  <a:pt x="2371818" y="2080456"/>
                </a:cubicBezTo>
                <a:cubicBezTo>
                  <a:pt x="2345082" y="2143588"/>
                  <a:pt x="2305522" y="2202395"/>
                  <a:pt x="2254101" y="2253832"/>
                </a:cubicBezTo>
                <a:close/>
                <a:moveTo>
                  <a:pt x="3108664" y="3108942"/>
                </a:moveTo>
                <a:lnTo>
                  <a:pt x="2253828" y="2254105"/>
                </a:lnTo>
                <a:cubicBezTo>
                  <a:pt x="2202391" y="2305526"/>
                  <a:pt x="2143583" y="2345086"/>
                  <a:pt x="2080451" y="2371822"/>
                </a:cubicBezTo>
                <a:cubicBezTo>
                  <a:pt x="2159925" y="2449467"/>
                  <a:pt x="2191536" y="2595283"/>
                  <a:pt x="2189326" y="2710493"/>
                </a:cubicBezTo>
                <a:cubicBezTo>
                  <a:pt x="2189325" y="3012551"/>
                  <a:pt x="2434195" y="3257419"/>
                  <a:pt x="2736252" y="3257419"/>
                </a:cubicBezTo>
                <a:cubicBezTo>
                  <a:pt x="2880646" y="3257419"/>
                  <a:pt x="3011971" y="3201464"/>
                  <a:pt x="3108664" y="3108942"/>
                </a:cubicBezTo>
                <a:close/>
                <a:moveTo>
                  <a:pt x="3157911" y="3157916"/>
                </a:moveTo>
                <a:cubicBezTo>
                  <a:pt x="3048404" y="3264084"/>
                  <a:pt x="2898943" y="3328734"/>
                  <a:pt x="2734381" y="3328734"/>
                </a:cubicBezTo>
                <a:cubicBezTo>
                  <a:pt x="2622038" y="3328734"/>
                  <a:pt x="2516732" y="3298603"/>
                  <a:pt x="2427424" y="3243706"/>
                </a:cubicBezTo>
                <a:cubicBezTo>
                  <a:pt x="2402826" y="3345640"/>
                  <a:pt x="2349644" y="3441515"/>
                  <a:pt x="2270129" y="3521030"/>
                </a:cubicBezTo>
                <a:cubicBezTo>
                  <a:pt x="2153768" y="3637392"/>
                  <a:pt x="2002368" y="3697364"/>
                  <a:pt x="1849862" y="3699724"/>
                </a:cubicBezTo>
                <a:lnTo>
                  <a:pt x="1849862" y="3699725"/>
                </a:lnTo>
                <a:cubicBezTo>
                  <a:pt x="1697356" y="3697364"/>
                  <a:pt x="1545956" y="3637392"/>
                  <a:pt x="1429594" y="3521030"/>
                </a:cubicBezTo>
                <a:cubicBezTo>
                  <a:pt x="1350121" y="3441556"/>
                  <a:pt x="1296952" y="3345738"/>
                  <a:pt x="1271854" y="3243947"/>
                </a:cubicBezTo>
                <a:cubicBezTo>
                  <a:pt x="1182651" y="3298700"/>
                  <a:pt x="1077504" y="3328733"/>
                  <a:pt x="965342" y="3328733"/>
                </a:cubicBezTo>
                <a:cubicBezTo>
                  <a:pt x="800782" y="3328733"/>
                  <a:pt x="651319" y="3264084"/>
                  <a:pt x="541812" y="3157915"/>
                </a:cubicBezTo>
                <a:lnTo>
                  <a:pt x="541811" y="3157915"/>
                </a:lnTo>
                <a:cubicBezTo>
                  <a:pt x="435643" y="3048408"/>
                  <a:pt x="370993" y="2898946"/>
                  <a:pt x="370994" y="2734385"/>
                </a:cubicBezTo>
                <a:cubicBezTo>
                  <a:pt x="370994" y="2622223"/>
                  <a:pt x="401028" y="2517075"/>
                  <a:pt x="455781" y="2427871"/>
                </a:cubicBezTo>
                <a:cubicBezTo>
                  <a:pt x="353989" y="2402773"/>
                  <a:pt x="258170" y="2349604"/>
                  <a:pt x="178695" y="2270131"/>
                </a:cubicBezTo>
                <a:cubicBezTo>
                  <a:pt x="62332" y="2153769"/>
                  <a:pt x="2361" y="2002368"/>
                  <a:pt x="0" y="1849863"/>
                </a:cubicBezTo>
                <a:lnTo>
                  <a:pt x="1" y="1849862"/>
                </a:lnTo>
                <a:cubicBezTo>
                  <a:pt x="2361" y="1697357"/>
                  <a:pt x="62333" y="1545957"/>
                  <a:pt x="178695" y="1429596"/>
                </a:cubicBezTo>
                <a:cubicBezTo>
                  <a:pt x="258210" y="1350080"/>
                  <a:pt x="354086" y="1296898"/>
                  <a:pt x="456020" y="1272300"/>
                </a:cubicBezTo>
                <a:cubicBezTo>
                  <a:pt x="401124" y="1182994"/>
                  <a:pt x="370993" y="1077688"/>
                  <a:pt x="370993" y="965346"/>
                </a:cubicBezTo>
                <a:cubicBezTo>
                  <a:pt x="370993" y="800784"/>
                  <a:pt x="435643" y="651322"/>
                  <a:pt x="541811" y="541816"/>
                </a:cubicBezTo>
                <a:lnTo>
                  <a:pt x="541812" y="541815"/>
                </a:lnTo>
                <a:cubicBezTo>
                  <a:pt x="651319" y="435646"/>
                  <a:pt x="800781" y="370998"/>
                  <a:pt x="965341" y="370998"/>
                </a:cubicBezTo>
                <a:cubicBezTo>
                  <a:pt x="1077684" y="370998"/>
                  <a:pt x="1182991" y="401129"/>
                  <a:pt x="1272299" y="456026"/>
                </a:cubicBezTo>
                <a:cubicBezTo>
                  <a:pt x="1296896" y="354089"/>
                  <a:pt x="1350079" y="258211"/>
                  <a:pt x="1429596" y="178695"/>
                </a:cubicBezTo>
                <a:cubicBezTo>
                  <a:pt x="1545957" y="62333"/>
                  <a:pt x="1697356" y="2361"/>
                  <a:pt x="1849862" y="1"/>
                </a:cubicBezTo>
                <a:lnTo>
                  <a:pt x="1849863" y="0"/>
                </a:lnTo>
                <a:cubicBezTo>
                  <a:pt x="2002368" y="2361"/>
                  <a:pt x="2153768" y="62333"/>
                  <a:pt x="2270131" y="178695"/>
                </a:cubicBezTo>
                <a:cubicBezTo>
                  <a:pt x="2349605" y="258170"/>
                  <a:pt x="2402774" y="353990"/>
                  <a:pt x="2427871" y="455782"/>
                </a:cubicBezTo>
                <a:cubicBezTo>
                  <a:pt x="2517074" y="401030"/>
                  <a:pt x="2622221" y="370997"/>
                  <a:pt x="2734382" y="370997"/>
                </a:cubicBezTo>
                <a:cubicBezTo>
                  <a:pt x="2898943" y="370996"/>
                  <a:pt x="3048405" y="435646"/>
                  <a:pt x="3157912" y="541814"/>
                </a:cubicBezTo>
                <a:lnTo>
                  <a:pt x="3157912" y="541815"/>
                </a:lnTo>
                <a:cubicBezTo>
                  <a:pt x="3264081" y="651322"/>
                  <a:pt x="3328730" y="800785"/>
                  <a:pt x="3328730" y="965345"/>
                </a:cubicBezTo>
                <a:cubicBezTo>
                  <a:pt x="3328730" y="1077505"/>
                  <a:pt x="3298697" y="1182652"/>
                  <a:pt x="3243945" y="1271854"/>
                </a:cubicBezTo>
                <a:cubicBezTo>
                  <a:pt x="3345737" y="1296952"/>
                  <a:pt x="3441555" y="1350121"/>
                  <a:pt x="3521030" y="1429594"/>
                </a:cubicBezTo>
                <a:cubicBezTo>
                  <a:pt x="3637392" y="1545956"/>
                  <a:pt x="3697363" y="1697357"/>
                  <a:pt x="3699724" y="1849862"/>
                </a:cubicBezTo>
                <a:lnTo>
                  <a:pt x="3699724" y="1849862"/>
                </a:lnTo>
                <a:cubicBezTo>
                  <a:pt x="3697363" y="2002368"/>
                  <a:pt x="3637392" y="2153768"/>
                  <a:pt x="3521030" y="2270129"/>
                </a:cubicBezTo>
                <a:cubicBezTo>
                  <a:pt x="3441513" y="2349646"/>
                  <a:pt x="3345636" y="2402829"/>
                  <a:pt x="3243700" y="2427426"/>
                </a:cubicBezTo>
                <a:cubicBezTo>
                  <a:pt x="3298598" y="2516734"/>
                  <a:pt x="3328729" y="2622042"/>
                  <a:pt x="3328729" y="2734386"/>
                </a:cubicBezTo>
                <a:cubicBezTo>
                  <a:pt x="3328729" y="2898946"/>
                  <a:pt x="3264081" y="3048408"/>
                  <a:pt x="3157911" y="3157915"/>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2" name="Teardrop 3"/>
          <p:cNvSpPr/>
          <p:nvPr/>
        </p:nvSpPr>
        <p:spPr>
          <a:xfrm rot="5400000" flipH="1" flipV="1">
            <a:off x="11760002" y="4069935"/>
            <a:ext cx="595781" cy="268215"/>
          </a:xfrm>
          <a:custGeom>
            <a:avLst/>
            <a:gdLst/>
            <a:ahLst/>
            <a:cxnLst/>
            <a:rect l="l" t="t" r="r" b="b"/>
            <a:pathLst>
              <a:path w="595781" h="268215">
                <a:moveTo>
                  <a:pt x="230951" y="239431"/>
                </a:moveTo>
                <a:lnTo>
                  <a:pt x="89396" y="97876"/>
                </a:lnTo>
                <a:cubicBezTo>
                  <a:pt x="74075" y="113887"/>
                  <a:pt x="64809" y="135634"/>
                  <a:pt x="64809" y="159544"/>
                </a:cubicBezTo>
                <a:cubicBezTo>
                  <a:pt x="64809" y="209563"/>
                  <a:pt x="105358" y="250112"/>
                  <a:pt x="155376" y="250112"/>
                </a:cubicBezTo>
                <a:cubicBezTo>
                  <a:pt x="174455" y="249746"/>
                  <a:pt x="198601" y="254980"/>
                  <a:pt x="211458" y="268141"/>
                </a:cubicBezTo>
                <a:cubicBezTo>
                  <a:pt x="215886" y="257686"/>
                  <a:pt x="222436" y="247948"/>
                  <a:pt x="230951" y="239431"/>
                </a:cubicBezTo>
                <a:close/>
                <a:moveTo>
                  <a:pt x="259706" y="219892"/>
                </a:moveTo>
                <a:cubicBezTo>
                  <a:pt x="246546" y="207035"/>
                  <a:pt x="241311" y="182889"/>
                  <a:pt x="241677" y="163811"/>
                </a:cubicBezTo>
                <a:cubicBezTo>
                  <a:pt x="241677" y="113792"/>
                  <a:pt x="201129" y="73244"/>
                  <a:pt x="151110" y="73244"/>
                </a:cubicBezTo>
                <a:cubicBezTo>
                  <a:pt x="127200" y="73244"/>
                  <a:pt x="105453" y="82510"/>
                  <a:pt x="89441" y="97831"/>
                </a:cubicBezTo>
                <a:lnTo>
                  <a:pt x="230996" y="239386"/>
                </a:lnTo>
                <a:cubicBezTo>
                  <a:pt x="239514" y="230871"/>
                  <a:pt x="249252" y="224320"/>
                  <a:pt x="259706" y="219892"/>
                </a:cubicBezTo>
                <a:close/>
                <a:moveTo>
                  <a:pt x="382868" y="82592"/>
                </a:moveTo>
                <a:cubicBezTo>
                  <a:pt x="379825" y="66091"/>
                  <a:pt x="371670" y="50477"/>
                  <a:pt x="358914" y="37722"/>
                </a:cubicBezTo>
                <a:cubicBezTo>
                  <a:pt x="342007" y="20815"/>
                  <a:pt x="320078" y="11989"/>
                  <a:pt x="297922" y="11501"/>
                </a:cubicBezTo>
                <a:lnTo>
                  <a:pt x="297922" y="96667"/>
                </a:lnTo>
                <a:lnTo>
                  <a:pt x="297858" y="96667"/>
                </a:lnTo>
                <a:lnTo>
                  <a:pt x="297858" y="11501"/>
                </a:lnTo>
                <a:cubicBezTo>
                  <a:pt x="275703" y="11990"/>
                  <a:pt x="253774" y="20815"/>
                  <a:pt x="236866" y="37722"/>
                </a:cubicBezTo>
                <a:cubicBezTo>
                  <a:pt x="224105" y="50483"/>
                  <a:pt x="215948" y="66105"/>
                  <a:pt x="212939" y="82613"/>
                </a:cubicBezTo>
                <a:cubicBezTo>
                  <a:pt x="237527" y="100902"/>
                  <a:pt x="253233" y="130241"/>
                  <a:pt x="253233" y="163248"/>
                </a:cubicBezTo>
                <a:cubicBezTo>
                  <a:pt x="252735" y="189232"/>
                  <a:pt x="256525" y="205210"/>
                  <a:pt x="272877" y="215167"/>
                </a:cubicBezTo>
                <a:cubicBezTo>
                  <a:pt x="289126" y="210687"/>
                  <a:pt x="306340" y="210767"/>
                  <a:pt x="322577" y="215380"/>
                </a:cubicBezTo>
                <a:cubicBezTo>
                  <a:pt x="324655" y="214136"/>
                  <a:pt x="326534" y="212797"/>
                  <a:pt x="328229" y="211355"/>
                </a:cubicBezTo>
                <a:cubicBezTo>
                  <a:pt x="340097" y="201263"/>
                  <a:pt x="342986" y="186138"/>
                  <a:pt x="342547" y="163248"/>
                </a:cubicBezTo>
                <a:cubicBezTo>
                  <a:pt x="342547" y="130228"/>
                  <a:pt x="358265" y="100880"/>
                  <a:pt x="382868" y="82592"/>
                </a:cubicBezTo>
                <a:close/>
                <a:moveTo>
                  <a:pt x="506339" y="97830"/>
                </a:moveTo>
                <a:cubicBezTo>
                  <a:pt x="490327" y="82509"/>
                  <a:pt x="468581" y="73244"/>
                  <a:pt x="444670" y="73244"/>
                </a:cubicBezTo>
                <a:cubicBezTo>
                  <a:pt x="394652" y="73244"/>
                  <a:pt x="354103" y="113792"/>
                  <a:pt x="354103" y="163811"/>
                </a:cubicBezTo>
                <a:cubicBezTo>
                  <a:pt x="354470" y="182914"/>
                  <a:pt x="349220" y="207099"/>
                  <a:pt x="336023" y="219944"/>
                </a:cubicBezTo>
                <a:cubicBezTo>
                  <a:pt x="346519" y="224314"/>
                  <a:pt x="356263" y="230867"/>
                  <a:pt x="364783" y="239386"/>
                </a:cubicBezTo>
                <a:close/>
                <a:moveTo>
                  <a:pt x="530971" y="159544"/>
                </a:moveTo>
                <a:cubicBezTo>
                  <a:pt x="530971" y="135634"/>
                  <a:pt x="521705" y="113887"/>
                  <a:pt x="506384" y="97876"/>
                </a:cubicBezTo>
                <a:lnTo>
                  <a:pt x="364828" y="239431"/>
                </a:lnTo>
                <a:cubicBezTo>
                  <a:pt x="373348" y="247952"/>
                  <a:pt x="379901" y="257695"/>
                  <a:pt x="384270" y="268192"/>
                </a:cubicBezTo>
                <a:cubicBezTo>
                  <a:pt x="397115" y="254994"/>
                  <a:pt x="421300" y="249745"/>
                  <a:pt x="440404" y="250111"/>
                </a:cubicBezTo>
                <a:cubicBezTo>
                  <a:pt x="465413" y="250112"/>
                  <a:pt x="488055" y="239974"/>
                  <a:pt x="504444" y="223585"/>
                </a:cubicBezTo>
                <a:cubicBezTo>
                  <a:pt x="520834" y="207196"/>
                  <a:pt x="530971" y="184554"/>
                  <a:pt x="530971" y="159544"/>
                </a:cubicBezTo>
                <a:close/>
                <a:moveTo>
                  <a:pt x="595781" y="268215"/>
                </a:moveTo>
                <a:lnTo>
                  <a:pt x="581969" y="268215"/>
                </a:lnTo>
                <a:cubicBezTo>
                  <a:pt x="578743" y="259654"/>
                  <a:pt x="573266" y="252074"/>
                  <a:pt x="566492" y="245300"/>
                </a:cubicBezTo>
                <a:cubicBezTo>
                  <a:pt x="553737" y="232545"/>
                  <a:pt x="538123" y="224389"/>
                  <a:pt x="521623" y="221347"/>
                </a:cubicBezTo>
                <a:cubicBezTo>
                  <a:pt x="519174" y="225205"/>
                  <a:pt x="516174" y="228633"/>
                  <a:pt x="512960" y="231847"/>
                </a:cubicBezTo>
                <a:cubicBezTo>
                  <a:pt x="494535" y="250272"/>
                  <a:pt x="469082" y="261667"/>
                  <a:pt x="440967" y="261667"/>
                </a:cubicBezTo>
                <a:cubicBezTo>
                  <a:pt x="425629" y="261373"/>
                  <a:pt x="413777" y="262574"/>
                  <a:pt x="405186" y="268215"/>
                </a:cubicBezTo>
                <a:lnTo>
                  <a:pt x="372038" y="268215"/>
                </a:lnTo>
                <a:cubicBezTo>
                  <a:pt x="369178" y="260078"/>
                  <a:pt x="364042" y="252948"/>
                  <a:pt x="357679" y="246581"/>
                </a:cubicBezTo>
                <a:lnTo>
                  <a:pt x="349451" y="254808"/>
                </a:lnTo>
                <a:lnTo>
                  <a:pt x="349428" y="254786"/>
                </a:lnTo>
                <a:cubicBezTo>
                  <a:pt x="349421" y="254779"/>
                  <a:pt x="349413" y="254771"/>
                  <a:pt x="349406" y="254763"/>
                </a:cubicBezTo>
                <a:lnTo>
                  <a:pt x="357634" y="246536"/>
                </a:lnTo>
                <a:cubicBezTo>
                  <a:pt x="324632" y="213554"/>
                  <a:pt x="271148" y="213554"/>
                  <a:pt x="238147" y="246536"/>
                </a:cubicBezTo>
                <a:lnTo>
                  <a:pt x="246374" y="254763"/>
                </a:lnTo>
                <a:cubicBezTo>
                  <a:pt x="246367" y="254771"/>
                  <a:pt x="246360" y="254779"/>
                  <a:pt x="246352" y="254786"/>
                </a:cubicBezTo>
                <a:cubicBezTo>
                  <a:pt x="246345" y="254794"/>
                  <a:pt x="246337" y="254801"/>
                  <a:pt x="246329" y="254808"/>
                </a:cubicBezTo>
                <a:lnTo>
                  <a:pt x="238101" y="246581"/>
                </a:lnTo>
                <a:lnTo>
                  <a:pt x="223742" y="268215"/>
                </a:lnTo>
                <a:lnTo>
                  <a:pt x="190546" y="268215"/>
                </a:lnTo>
                <a:cubicBezTo>
                  <a:pt x="181970" y="262570"/>
                  <a:pt x="170130" y="261374"/>
                  <a:pt x="154813" y="261668"/>
                </a:cubicBezTo>
                <a:cubicBezTo>
                  <a:pt x="121806" y="261668"/>
                  <a:pt x="92467" y="245961"/>
                  <a:pt x="74179" y="221373"/>
                </a:cubicBezTo>
                <a:cubicBezTo>
                  <a:pt x="57671" y="224382"/>
                  <a:pt x="42049" y="232539"/>
                  <a:pt x="29288" y="245300"/>
                </a:cubicBezTo>
                <a:lnTo>
                  <a:pt x="13811" y="268215"/>
                </a:lnTo>
                <a:lnTo>
                  <a:pt x="0" y="268215"/>
                </a:lnTo>
                <a:cubicBezTo>
                  <a:pt x="4705" y="256723"/>
                  <a:pt x="11839" y="246048"/>
                  <a:pt x="21157" y="236731"/>
                </a:cubicBezTo>
                <a:cubicBezTo>
                  <a:pt x="34324" y="223564"/>
                  <a:pt x="50200" y="214757"/>
                  <a:pt x="67080" y="210684"/>
                </a:cubicBezTo>
                <a:cubicBezTo>
                  <a:pt x="57990" y="195895"/>
                  <a:pt x="53000" y="178457"/>
                  <a:pt x="53000" y="159854"/>
                </a:cubicBezTo>
                <a:cubicBezTo>
                  <a:pt x="53000" y="132604"/>
                  <a:pt x="63706" y="107854"/>
                  <a:pt x="81286" y="89721"/>
                </a:cubicBezTo>
                <a:cubicBezTo>
                  <a:pt x="99420" y="72140"/>
                  <a:pt x="124170" y="61435"/>
                  <a:pt x="151420" y="61435"/>
                </a:cubicBezTo>
                <a:cubicBezTo>
                  <a:pt x="170023" y="61435"/>
                  <a:pt x="187461" y="66424"/>
                  <a:pt x="202250" y="75515"/>
                </a:cubicBezTo>
                <a:cubicBezTo>
                  <a:pt x="206323" y="58635"/>
                  <a:pt x="215130" y="42758"/>
                  <a:pt x="228297" y="29591"/>
                </a:cubicBezTo>
                <a:cubicBezTo>
                  <a:pt x="247566" y="10322"/>
                  <a:pt x="272636" y="391"/>
                  <a:pt x="297890" y="0"/>
                </a:cubicBezTo>
                <a:cubicBezTo>
                  <a:pt x="323144" y="391"/>
                  <a:pt x="348215" y="10322"/>
                  <a:pt x="367484" y="29591"/>
                </a:cubicBezTo>
                <a:cubicBezTo>
                  <a:pt x="380644" y="42751"/>
                  <a:pt x="389448" y="58618"/>
                  <a:pt x="393604" y="75474"/>
                </a:cubicBezTo>
                <a:cubicBezTo>
                  <a:pt x="408376" y="66408"/>
                  <a:pt x="425787" y="61434"/>
                  <a:pt x="444360" y="61434"/>
                </a:cubicBezTo>
                <a:cubicBezTo>
                  <a:pt x="471611" y="61434"/>
                  <a:pt x="496360" y="72140"/>
                  <a:pt x="514494" y="89721"/>
                </a:cubicBezTo>
                <a:cubicBezTo>
                  <a:pt x="532075" y="107854"/>
                  <a:pt x="542780" y="132604"/>
                  <a:pt x="542780" y="159854"/>
                </a:cubicBezTo>
                <a:cubicBezTo>
                  <a:pt x="542780" y="178427"/>
                  <a:pt x="537807" y="195839"/>
                  <a:pt x="528740" y="210610"/>
                </a:cubicBezTo>
                <a:cubicBezTo>
                  <a:pt x="545596" y="214766"/>
                  <a:pt x="561463" y="223570"/>
                  <a:pt x="574624" y="236731"/>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3" name="Oval 872"/>
          <p:cNvSpPr/>
          <p:nvPr/>
        </p:nvSpPr>
        <p:spPr>
          <a:xfrm>
            <a:off x="70866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4" name="Oval 873"/>
          <p:cNvSpPr/>
          <p:nvPr/>
        </p:nvSpPr>
        <p:spPr>
          <a:xfrm>
            <a:off x="3463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5" name="Oval 874"/>
          <p:cNvSpPr/>
          <p:nvPr/>
        </p:nvSpPr>
        <p:spPr>
          <a:xfrm>
            <a:off x="11888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6" name="Oval 875"/>
          <p:cNvSpPr/>
          <p:nvPr/>
        </p:nvSpPr>
        <p:spPr>
          <a:xfrm>
            <a:off x="20314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7" name="Oval 876"/>
          <p:cNvSpPr/>
          <p:nvPr/>
        </p:nvSpPr>
        <p:spPr>
          <a:xfrm>
            <a:off x="28739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8" name="Oval 877"/>
          <p:cNvSpPr/>
          <p:nvPr/>
        </p:nvSpPr>
        <p:spPr>
          <a:xfrm>
            <a:off x="37164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9" name="Oval 878"/>
          <p:cNvSpPr/>
          <p:nvPr/>
        </p:nvSpPr>
        <p:spPr>
          <a:xfrm>
            <a:off x="45590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0" name="Oval 879"/>
          <p:cNvSpPr/>
          <p:nvPr/>
        </p:nvSpPr>
        <p:spPr>
          <a:xfrm>
            <a:off x="54015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1" name="Oval 880"/>
          <p:cNvSpPr/>
          <p:nvPr/>
        </p:nvSpPr>
        <p:spPr>
          <a:xfrm>
            <a:off x="62441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2" name="Oval 881"/>
          <p:cNvSpPr/>
          <p:nvPr/>
        </p:nvSpPr>
        <p:spPr>
          <a:xfrm>
            <a:off x="877173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3" name="Oval 882"/>
          <p:cNvSpPr/>
          <p:nvPr/>
        </p:nvSpPr>
        <p:spPr>
          <a:xfrm>
            <a:off x="792919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4" name="Oval 883"/>
          <p:cNvSpPr/>
          <p:nvPr/>
        </p:nvSpPr>
        <p:spPr>
          <a:xfrm>
            <a:off x="1045681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5" name="Oval 884"/>
          <p:cNvSpPr/>
          <p:nvPr/>
        </p:nvSpPr>
        <p:spPr>
          <a:xfrm>
            <a:off x="961427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6" name="Oval 885"/>
          <p:cNvSpPr/>
          <p:nvPr/>
        </p:nvSpPr>
        <p:spPr>
          <a:xfrm>
            <a:off x="11299353" y="4135371"/>
            <a:ext cx="169751" cy="1697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7" name="Teardrop 3"/>
          <p:cNvSpPr/>
          <p:nvPr/>
        </p:nvSpPr>
        <p:spPr>
          <a:xfrm rot="5400000" flipH="1" flipV="1">
            <a:off x="663614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8" name="Teardrop 3"/>
          <p:cNvSpPr/>
          <p:nvPr/>
        </p:nvSpPr>
        <p:spPr>
          <a:xfrm rot="5400000" flipH="1" flipV="1">
            <a:off x="22905" y="4316257"/>
            <a:ext cx="232840" cy="278649"/>
          </a:xfrm>
          <a:custGeom>
            <a:avLst/>
            <a:gdLst/>
            <a:ahLst/>
            <a:cxnLst/>
            <a:rect l="l" t="t" r="r" b="b"/>
            <a:pathLst>
              <a:path w="232840" h="278649">
                <a:moveTo>
                  <a:pt x="232840" y="8776"/>
                </a:moveTo>
                <a:cubicBezTo>
                  <a:pt x="232449" y="34030"/>
                  <a:pt x="222519" y="59101"/>
                  <a:pt x="203250" y="78369"/>
                </a:cubicBezTo>
                <a:cubicBezTo>
                  <a:pt x="190082" y="91537"/>
                  <a:pt x="174206" y="100343"/>
                  <a:pt x="157326" y="104416"/>
                </a:cubicBezTo>
                <a:cubicBezTo>
                  <a:pt x="166417" y="119205"/>
                  <a:pt x="171406" y="136643"/>
                  <a:pt x="171406" y="155247"/>
                </a:cubicBezTo>
                <a:cubicBezTo>
                  <a:pt x="171406" y="182497"/>
                  <a:pt x="160701" y="207247"/>
                  <a:pt x="143120" y="225380"/>
                </a:cubicBezTo>
                <a:cubicBezTo>
                  <a:pt x="124986" y="242961"/>
                  <a:pt x="100237" y="253667"/>
                  <a:pt x="72986" y="253667"/>
                </a:cubicBezTo>
                <a:cubicBezTo>
                  <a:pt x="54383" y="253667"/>
                  <a:pt x="36945" y="248677"/>
                  <a:pt x="22156" y="239586"/>
                </a:cubicBezTo>
                <a:lnTo>
                  <a:pt x="0" y="278649"/>
                </a:lnTo>
                <a:lnTo>
                  <a:pt x="0" y="260595"/>
                </a:lnTo>
                <a:cubicBezTo>
                  <a:pt x="5973" y="252057"/>
                  <a:pt x="9654" y="242433"/>
                  <a:pt x="11467" y="232488"/>
                </a:cubicBezTo>
                <a:lnTo>
                  <a:pt x="0" y="218900"/>
                </a:lnTo>
                <a:lnTo>
                  <a:pt x="0" y="201603"/>
                </a:lnTo>
                <a:cubicBezTo>
                  <a:pt x="14950" y="226291"/>
                  <a:pt x="42305" y="241857"/>
                  <a:pt x="73296" y="241857"/>
                </a:cubicBezTo>
                <a:cubicBezTo>
                  <a:pt x="97207" y="241857"/>
                  <a:pt x="118953" y="232592"/>
                  <a:pt x="134965" y="217271"/>
                </a:cubicBezTo>
                <a:lnTo>
                  <a:pt x="0" y="82306"/>
                </a:lnTo>
                <a:lnTo>
                  <a:pt x="0" y="82216"/>
                </a:lnTo>
                <a:lnTo>
                  <a:pt x="135010" y="217225"/>
                </a:lnTo>
                <a:cubicBezTo>
                  <a:pt x="150331" y="201213"/>
                  <a:pt x="159597" y="179467"/>
                  <a:pt x="159597" y="155556"/>
                </a:cubicBezTo>
                <a:cubicBezTo>
                  <a:pt x="159597" y="105538"/>
                  <a:pt x="119048" y="64989"/>
                  <a:pt x="69030" y="64989"/>
                </a:cubicBezTo>
                <a:cubicBezTo>
                  <a:pt x="49952" y="65355"/>
                  <a:pt x="25806" y="60121"/>
                  <a:pt x="12948" y="46961"/>
                </a:cubicBezTo>
                <a:lnTo>
                  <a:pt x="0" y="66032"/>
                </a:lnTo>
                <a:lnTo>
                  <a:pt x="0" y="46474"/>
                </a:lnTo>
                <a:cubicBezTo>
                  <a:pt x="9193" y="32573"/>
                  <a:pt x="11853" y="16060"/>
                  <a:pt x="9334" y="0"/>
                </a:cubicBezTo>
                <a:lnTo>
                  <a:pt x="17529" y="0"/>
                </a:lnTo>
                <a:cubicBezTo>
                  <a:pt x="21671" y="11094"/>
                  <a:pt x="20740" y="22668"/>
                  <a:pt x="17673" y="33790"/>
                </a:cubicBezTo>
                <a:cubicBezTo>
                  <a:pt x="27631" y="50142"/>
                  <a:pt x="43609" y="53932"/>
                  <a:pt x="69593" y="53433"/>
                </a:cubicBezTo>
                <a:cubicBezTo>
                  <a:pt x="102600" y="53434"/>
                  <a:pt x="131938" y="69140"/>
                  <a:pt x="150227" y="93727"/>
                </a:cubicBezTo>
                <a:cubicBezTo>
                  <a:pt x="166735" y="90718"/>
                  <a:pt x="182357" y="82561"/>
                  <a:pt x="195118" y="69800"/>
                </a:cubicBezTo>
                <a:cubicBezTo>
                  <a:pt x="212026" y="52893"/>
                  <a:pt x="220851" y="30964"/>
                  <a:pt x="221339" y="8808"/>
                </a:cubicBezTo>
                <a:lnTo>
                  <a:pt x="136174" y="8808"/>
                </a:lnTo>
                <a:lnTo>
                  <a:pt x="136173" y="8744"/>
                </a:lnTo>
                <a:lnTo>
                  <a:pt x="221340" y="8744"/>
                </a:lnTo>
                <a:lnTo>
                  <a:pt x="219467" y="0"/>
                </a:lnTo>
                <a:lnTo>
                  <a:pt x="231012" y="0"/>
                </a:lnTo>
                <a:cubicBezTo>
                  <a:pt x="232616" y="2826"/>
                  <a:pt x="232794" y="5800"/>
                  <a:pt x="232840" y="8776"/>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9" name="Teardrop 3"/>
          <p:cNvSpPr/>
          <p:nvPr/>
        </p:nvSpPr>
        <p:spPr>
          <a:xfrm rot="5400000" flipH="1" flipV="1">
            <a:off x="15809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6"/>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5"/>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0" name="Teardrop 3"/>
          <p:cNvSpPr/>
          <p:nvPr/>
        </p:nvSpPr>
        <p:spPr>
          <a:xfrm rot="5400000" flipH="1" flipV="1">
            <a:off x="24234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1" name="Teardrop 3"/>
          <p:cNvSpPr/>
          <p:nvPr/>
        </p:nvSpPr>
        <p:spPr>
          <a:xfrm rot="5400000" flipH="1" flipV="1">
            <a:off x="326598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7"/>
                  <a:pt x="171406" y="416370"/>
                </a:cubicBezTo>
                <a:cubicBezTo>
                  <a:pt x="171406" y="443620"/>
                  <a:pt x="160701" y="468370"/>
                  <a:pt x="143120" y="486503"/>
                </a:cubicBezTo>
                <a:cubicBezTo>
                  <a:pt x="124986" y="504084"/>
                  <a:pt x="100237" y="514790"/>
                  <a:pt x="72986" y="514790"/>
                </a:cubicBezTo>
                <a:cubicBezTo>
                  <a:pt x="54383" y="514790"/>
                  <a:pt x="36945" y="509800"/>
                  <a:pt x="22156" y="500710"/>
                </a:cubicBezTo>
                <a:lnTo>
                  <a:pt x="0" y="539772"/>
                </a:lnTo>
                <a:lnTo>
                  <a:pt x="0" y="521718"/>
                </a:lnTo>
                <a:cubicBezTo>
                  <a:pt x="5973" y="513180"/>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9"/>
                </a:lnTo>
                <a:lnTo>
                  <a:pt x="135010" y="478348"/>
                </a:lnTo>
                <a:cubicBezTo>
                  <a:pt x="150331" y="462336"/>
                  <a:pt x="159597" y="440590"/>
                  <a:pt x="159597" y="416680"/>
                </a:cubicBezTo>
                <a:cubicBezTo>
                  <a:pt x="159597" y="366661"/>
                  <a:pt x="119048" y="326112"/>
                  <a:pt x="69030" y="326113"/>
                </a:cubicBezTo>
                <a:cubicBezTo>
                  <a:pt x="49952" y="326478"/>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2" name="Teardrop 3"/>
          <p:cNvSpPr/>
          <p:nvPr/>
        </p:nvSpPr>
        <p:spPr>
          <a:xfrm rot="5400000" flipH="1" flipV="1">
            <a:off x="4108522" y="4185695"/>
            <a:ext cx="232840" cy="539773"/>
          </a:xfrm>
          <a:custGeom>
            <a:avLst/>
            <a:gdLst/>
            <a:ahLst/>
            <a:cxnLst/>
            <a:rect l="l" t="t" r="r" b="b"/>
            <a:pathLst>
              <a:path w="232840" h="539773">
                <a:moveTo>
                  <a:pt x="221340" y="269867"/>
                </a:moveTo>
                <a:cubicBezTo>
                  <a:pt x="220851" y="247712"/>
                  <a:pt x="212026" y="225782"/>
                  <a:pt x="195119" y="208875"/>
                </a:cubicBezTo>
                <a:cubicBezTo>
                  <a:pt x="182363" y="196120"/>
                  <a:pt x="166749" y="187965"/>
                  <a:pt x="150249" y="184922"/>
                </a:cubicBezTo>
                <a:cubicBezTo>
                  <a:pt x="147800" y="188780"/>
                  <a:pt x="144800" y="192208"/>
                  <a:pt x="141586" y="195422"/>
                </a:cubicBezTo>
                <a:cubicBezTo>
                  <a:pt x="123161" y="213847"/>
                  <a:pt x="97708" y="225243"/>
                  <a:pt x="69593" y="225242"/>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89"/>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6"/>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3" name="Teardrop 3"/>
          <p:cNvSpPr/>
          <p:nvPr/>
        </p:nvSpPr>
        <p:spPr>
          <a:xfrm rot="5400000" flipH="1" flipV="1">
            <a:off x="495106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4" name="Teardrop 3"/>
          <p:cNvSpPr/>
          <p:nvPr/>
        </p:nvSpPr>
        <p:spPr>
          <a:xfrm rot="5400000" flipH="1" flipV="1">
            <a:off x="579360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7"/>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5" name="Teardrop 3"/>
          <p:cNvSpPr/>
          <p:nvPr/>
        </p:nvSpPr>
        <p:spPr>
          <a:xfrm rot="5400000" flipH="1" flipV="1">
            <a:off x="832122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5"/>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6" name="Teardrop 3"/>
          <p:cNvSpPr/>
          <p:nvPr/>
        </p:nvSpPr>
        <p:spPr>
          <a:xfrm rot="5400000" flipH="1" flipV="1">
            <a:off x="7478682" y="4185695"/>
            <a:ext cx="232840" cy="539773"/>
          </a:xfrm>
          <a:custGeom>
            <a:avLst/>
            <a:gdLst/>
            <a:ahLst/>
            <a:cxnLst/>
            <a:rect l="l" t="t" r="r" b="b"/>
            <a:pathLst>
              <a:path w="232840" h="539773">
                <a:moveTo>
                  <a:pt x="221340" y="269867"/>
                </a:moveTo>
                <a:cubicBezTo>
                  <a:pt x="220851" y="247712"/>
                  <a:pt x="212026" y="225783"/>
                  <a:pt x="195119" y="208875"/>
                </a:cubicBezTo>
                <a:cubicBezTo>
                  <a:pt x="182363" y="196120"/>
                  <a:pt x="166749" y="187965"/>
                  <a:pt x="150249" y="184922"/>
                </a:cubicBezTo>
                <a:cubicBezTo>
                  <a:pt x="147800" y="188780"/>
                  <a:pt x="144800" y="192208"/>
                  <a:pt x="141586" y="195422"/>
                </a:cubicBezTo>
                <a:cubicBezTo>
                  <a:pt x="123161" y="213847"/>
                  <a:pt x="97708" y="225243"/>
                  <a:pt x="69593" y="225243"/>
                </a:cubicBezTo>
                <a:cubicBezTo>
                  <a:pt x="43433" y="224741"/>
                  <a:pt x="27415" y="228586"/>
                  <a:pt x="17461" y="245213"/>
                </a:cubicBezTo>
                <a:cubicBezTo>
                  <a:pt x="22074" y="261450"/>
                  <a:pt x="22154" y="278664"/>
                  <a:pt x="17673" y="294913"/>
                </a:cubicBezTo>
                <a:cubicBezTo>
                  <a:pt x="27631" y="311265"/>
                  <a:pt x="43609" y="315055"/>
                  <a:pt x="69593" y="314557"/>
                </a:cubicBezTo>
                <a:cubicBezTo>
                  <a:pt x="102600" y="314557"/>
                  <a:pt x="131938" y="330263"/>
                  <a:pt x="150227" y="354851"/>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7"/>
                  <a:pt x="157326" y="365540"/>
                </a:cubicBezTo>
                <a:cubicBezTo>
                  <a:pt x="166417" y="380328"/>
                  <a:pt x="171406" y="397767"/>
                  <a:pt x="171406" y="416370"/>
                </a:cubicBezTo>
                <a:cubicBezTo>
                  <a:pt x="171406" y="443620"/>
                  <a:pt x="160701" y="468370"/>
                  <a:pt x="143120" y="486503"/>
                </a:cubicBezTo>
                <a:lnTo>
                  <a:pt x="143120" y="486504"/>
                </a:lnTo>
                <a:cubicBezTo>
                  <a:pt x="124986" y="504084"/>
                  <a:pt x="100237" y="514790"/>
                  <a:pt x="72986" y="514790"/>
                </a:cubicBezTo>
                <a:cubicBezTo>
                  <a:pt x="54383" y="514790"/>
                  <a:pt x="36945" y="509800"/>
                  <a:pt x="22156" y="500710"/>
                </a:cubicBezTo>
                <a:lnTo>
                  <a:pt x="0" y="539773"/>
                </a:lnTo>
                <a:lnTo>
                  <a:pt x="0" y="521718"/>
                </a:lnTo>
                <a:cubicBezTo>
                  <a:pt x="5973" y="513180"/>
                  <a:pt x="9654" y="503556"/>
                  <a:pt x="11467" y="493611"/>
                </a:cubicBezTo>
                <a:lnTo>
                  <a:pt x="0" y="480024"/>
                </a:lnTo>
                <a:lnTo>
                  <a:pt x="0" y="462726"/>
                </a:lnTo>
                <a:cubicBezTo>
                  <a:pt x="14950" y="487415"/>
                  <a:pt x="42305" y="502981"/>
                  <a:pt x="73296" y="502981"/>
                </a:cubicBezTo>
                <a:cubicBezTo>
                  <a:pt x="97207" y="502981"/>
                  <a:pt x="118953" y="493715"/>
                  <a:pt x="134965" y="478394"/>
                </a:cubicBezTo>
                <a:lnTo>
                  <a:pt x="0" y="343429"/>
                </a:lnTo>
                <a:lnTo>
                  <a:pt x="0" y="343339"/>
                </a:lnTo>
                <a:lnTo>
                  <a:pt x="135010" y="478348"/>
                </a:lnTo>
                <a:cubicBezTo>
                  <a:pt x="150331" y="462337"/>
                  <a:pt x="159597" y="440590"/>
                  <a:pt x="159597" y="416680"/>
                </a:cubicBezTo>
                <a:cubicBezTo>
                  <a:pt x="159597" y="366661"/>
                  <a:pt x="119048" y="326112"/>
                  <a:pt x="69030" y="326113"/>
                </a:cubicBezTo>
                <a:cubicBezTo>
                  <a:pt x="49952" y="326479"/>
                  <a:pt x="25806" y="321244"/>
                  <a:pt x="12948" y="308084"/>
                </a:cubicBezTo>
                <a:lnTo>
                  <a:pt x="0" y="327154"/>
                </a:lnTo>
                <a:lnTo>
                  <a:pt x="0" y="309010"/>
                </a:lnTo>
                <a:cubicBezTo>
                  <a:pt x="14338" y="284867"/>
                  <a:pt x="14338" y="254933"/>
                  <a:pt x="0" y="230790"/>
                </a:cubicBezTo>
                <a:lnTo>
                  <a:pt x="0" y="212690"/>
                </a:lnTo>
                <a:cubicBezTo>
                  <a:pt x="6036" y="217996"/>
                  <a:pt x="9959" y="224711"/>
                  <a:pt x="12896" y="231767"/>
                </a:cubicBezTo>
                <a:cubicBezTo>
                  <a:pt x="25742" y="218569"/>
                  <a:pt x="49927" y="213320"/>
                  <a:pt x="69030" y="213687"/>
                </a:cubicBezTo>
                <a:cubicBezTo>
                  <a:pt x="94039" y="213687"/>
                  <a:pt x="116681" y="203550"/>
                  <a:pt x="133071" y="187160"/>
                </a:cubicBezTo>
                <a:cubicBezTo>
                  <a:pt x="149460" y="170771"/>
                  <a:pt x="159597" y="148129"/>
                  <a:pt x="159597" y="123120"/>
                </a:cubicBezTo>
                <a:cubicBezTo>
                  <a:pt x="159597" y="99209"/>
                  <a:pt x="150331" y="77463"/>
                  <a:pt x="135010" y="61451"/>
                </a:cubicBezTo>
                <a:lnTo>
                  <a:pt x="0" y="196461"/>
                </a:lnTo>
                <a:lnTo>
                  <a:pt x="0" y="196370"/>
                </a:lnTo>
                <a:lnTo>
                  <a:pt x="134965" y="61406"/>
                </a:lnTo>
                <a:cubicBezTo>
                  <a:pt x="118953" y="46085"/>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10"/>
                  <a:pt x="72986" y="25010"/>
                </a:cubicBezTo>
                <a:cubicBezTo>
                  <a:pt x="100237" y="25010"/>
                  <a:pt x="124986" y="35715"/>
                  <a:pt x="143120" y="53296"/>
                </a:cubicBezTo>
                <a:cubicBezTo>
                  <a:pt x="160701" y="71430"/>
                  <a:pt x="171406" y="96180"/>
                  <a:pt x="171406" y="123429"/>
                </a:cubicBezTo>
                <a:cubicBezTo>
                  <a:pt x="171406" y="142002"/>
                  <a:pt x="166433" y="159414"/>
                  <a:pt x="157367" y="174185"/>
                </a:cubicBezTo>
                <a:cubicBezTo>
                  <a:pt x="174223" y="178341"/>
                  <a:pt x="190089" y="187146"/>
                  <a:pt x="203250" y="200306"/>
                </a:cubicBezTo>
                <a:cubicBezTo>
                  <a:pt x="222519" y="219575"/>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7" name="Teardrop 3"/>
          <p:cNvSpPr/>
          <p:nvPr/>
        </p:nvSpPr>
        <p:spPr>
          <a:xfrm rot="5400000" flipH="1" flipV="1">
            <a:off x="1000630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8" name="Teardrop 3"/>
          <p:cNvSpPr/>
          <p:nvPr/>
        </p:nvSpPr>
        <p:spPr>
          <a:xfrm rot="5400000" flipH="1" flipV="1">
            <a:off x="916376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7"/>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9" name="Teardrop 3"/>
          <p:cNvSpPr/>
          <p:nvPr/>
        </p:nvSpPr>
        <p:spPr>
          <a:xfrm rot="5400000" flipH="1" flipV="1">
            <a:off x="11691380"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0" name="Teardrop 3"/>
          <p:cNvSpPr/>
          <p:nvPr/>
        </p:nvSpPr>
        <p:spPr>
          <a:xfrm rot="5400000" flipH="1" flipV="1">
            <a:off x="10848841"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2"/>
                  <a:pt x="69593" y="225242"/>
                </a:cubicBezTo>
                <a:cubicBezTo>
                  <a:pt x="43433" y="224741"/>
                  <a:pt x="27415" y="228586"/>
                  <a:pt x="17461" y="245212"/>
                </a:cubicBezTo>
                <a:cubicBezTo>
                  <a:pt x="22074" y="261450"/>
                  <a:pt x="22154" y="278664"/>
                  <a:pt x="17673" y="294913"/>
                </a:cubicBezTo>
                <a:cubicBezTo>
                  <a:pt x="27631" y="311265"/>
                  <a:pt x="43609" y="315055"/>
                  <a:pt x="69593" y="314556"/>
                </a:cubicBezTo>
                <a:cubicBezTo>
                  <a:pt x="102600" y="314556"/>
                  <a:pt x="131938" y="330263"/>
                  <a:pt x="150227" y="354850"/>
                </a:cubicBezTo>
                <a:cubicBezTo>
                  <a:pt x="166735" y="351841"/>
                  <a:pt x="182357" y="343684"/>
                  <a:pt x="195118" y="330923"/>
                </a:cubicBezTo>
                <a:cubicBezTo>
                  <a:pt x="212026" y="314015"/>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cubicBezTo>
                  <a:pt x="124986" y="504084"/>
                  <a:pt x="100237" y="514790"/>
                  <a:pt x="72986" y="514790"/>
                </a:cubicBezTo>
                <a:cubicBezTo>
                  <a:pt x="54383" y="514790"/>
                  <a:pt x="36945" y="509800"/>
                  <a:pt x="22156" y="500709"/>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9"/>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49"/>
                  <a:pt x="133071" y="187160"/>
                </a:cubicBezTo>
                <a:cubicBezTo>
                  <a:pt x="149460" y="170771"/>
                  <a:pt x="159597" y="148129"/>
                  <a:pt x="159597" y="123119"/>
                </a:cubicBezTo>
                <a:cubicBezTo>
                  <a:pt x="159597" y="99209"/>
                  <a:pt x="150331" y="77462"/>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80"/>
                </a:lnTo>
                <a:cubicBezTo>
                  <a:pt x="2240" y="53717"/>
                  <a:pt x="6698" y="49732"/>
                  <a:pt x="11494" y="46167"/>
                </a:cubicBezTo>
                <a:cubicBezTo>
                  <a:pt x="9661" y="36226"/>
                  <a:pt x="5972" y="26608"/>
                  <a:pt x="0" y="18073"/>
                </a:cubicBezTo>
                <a:lnTo>
                  <a:pt x="0" y="0"/>
                </a:lnTo>
                <a:cubicBezTo>
                  <a:pt x="11637" y="10773"/>
                  <a:pt x="18655" y="24545"/>
                  <a:pt x="22230" y="39049"/>
                </a:cubicBezTo>
                <a:cubicBezTo>
                  <a:pt x="37002" y="29983"/>
                  <a:pt x="54413" y="25009"/>
                  <a:pt x="72986" y="25009"/>
                </a:cubicBezTo>
                <a:cubicBezTo>
                  <a:pt x="100237" y="25009"/>
                  <a:pt x="124986" y="35715"/>
                  <a:pt x="143120" y="53296"/>
                </a:cubicBez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1" name="Teardrop 3"/>
          <p:cNvSpPr/>
          <p:nvPr/>
        </p:nvSpPr>
        <p:spPr>
          <a:xfrm rot="5400000" flipH="1" flipV="1">
            <a:off x="733383" y="4185695"/>
            <a:ext cx="232840" cy="539772"/>
          </a:xfrm>
          <a:custGeom>
            <a:avLst/>
            <a:gdLst/>
            <a:ahLst/>
            <a:cxnLst/>
            <a:rect l="l" t="t" r="r" b="b"/>
            <a:pathLst>
              <a:path w="232840" h="539772">
                <a:moveTo>
                  <a:pt x="221340" y="269867"/>
                </a:moveTo>
                <a:cubicBezTo>
                  <a:pt x="220851" y="247711"/>
                  <a:pt x="212026" y="225782"/>
                  <a:pt x="195119" y="208875"/>
                </a:cubicBezTo>
                <a:cubicBezTo>
                  <a:pt x="182363" y="196120"/>
                  <a:pt x="166749" y="187964"/>
                  <a:pt x="150249" y="184922"/>
                </a:cubicBezTo>
                <a:cubicBezTo>
                  <a:pt x="147800" y="188780"/>
                  <a:pt x="144800" y="192208"/>
                  <a:pt x="141586" y="195422"/>
                </a:cubicBezTo>
                <a:cubicBezTo>
                  <a:pt x="123161" y="213847"/>
                  <a:pt x="97708" y="225243"/>
                  <a:pt x="69593" y="225242"/>
                </a:cubicBezTo>
                <a:cubicBezTo>
                  <a:pt x="43433" y="224741"/>
                  <a:pt x="27415" y="228586"/>
                  <a:pt x="17461" y="245212"/>
                </a:cubicBezTo>
                <a:cubicBezTo>
                  <a:pt x="22074" y="261450"/>
                  <a:pt x="22154" y="278664"/>
                  <a:pt x="17673" y="294913"/>
                </a:cubicBezTo>
                <a:cubicBezTo>
                  <a:pt x="27631" y="311265"/>
                  <a:pt x="43609" y="315055"/>
                  <a:pt x="69593" y="314557"/>
                </a:cubicBezTo>
                <a:cubicBezTo>
                  <a:pt x="102600" y="314557"/>
                  <a:pt x="131938" y="330263"/>
                  <a:pt x="150227" y="354850"/>
                </a:cubicBezTo>
                <a:cubicBezTo>
                  <a:pt x="166735" y="351841"/>
                  <a:pt x="182357" y="343684"/>
                  <a:pt x="195118" y="330923"/>
                </a:cubicBezTo>
                <a:cubicBezTo>
                  <a:pt x="212026" y="314016"/>
                  <a:pt x="220851" y="292087"/>
                  <a:pt x="221339" y="269931"/>
                </a:cubicBezTo>
                <a:lnTo>
                  <a:pt x="136174" y="269931"/>
                </a:lnTo>
                <a:lnTo>
                  <a:pt x="136173" y="269867"/>
                </a:lnTo>
                <a:close/>
                <a:moveTo>
                  <a:pt x="232840" y="269899"/>
                </a:moveTo>
                <a:cubicBezTo>
                  <a:pt x="232449" y="295153"/>
                  <a:pt x="222519" y="320224"/>
                  <a:pt x="203250" y="339492"/>
                </a:cubicBezTo>
                <a:cubicBezTo>
                  <a:pt x="190082" y="352660"/>
                  <a:pt x="174206" y="361466"/>
                  <a:pt x="157326" y="365539"/>
                </a:cubicBezTo>
                <a:cubicBezTo>
                  <a:pt x="166417" y="380328"/>
                  <a:pt x="171406" y="397766"/>
                  <a:pt x="171406" y="416370"/>
                </a:cubicBezTo>
                <a:cubicBezTo>
                  <a:pt x="171406" y="443620"/>
                  <a:pt x="160701" y="468370"/>
                  <a:pt x="143120" y="486503"/>
                </a:cubicBezTo>
                <a:lnTo>
                  <a:pt x="143120" y="486503"/>
                </a:lnTo>
                <a:cubicBezTo>
                  <a:pt x="124986" y="504084"/>
                  <a:pt x="100237" y="514790"/>
                  <a:pt x="72986" y="514790"/>
                </a:cubicBezTo>
                <a:cubicBezTo>
                  <a:pt x="54383" y="514790"/>
                  <a:pt x="36945" y="509800"/>
                  <a:pt x="22156" y="500710"/>
                </a:cubicBezTo>
                <a:lnTo>
                  <a:pt x="0" y="539772"/>
                </a:lnTo>
                <a:lnTo>
                  <a:pt x="0" y="521718"/>
                </a:lnTo>
                <a:cubicBezTo>
                  <a:pt x="5973" y="513179"/>
                  <a:pt x="9654" y="503556"/>
                  <a:pt x="11467" y="493611"/>
                </a:cubicBezTo>
                <a:lnTo>
                  <a:pt x="0" y="480023"/>
                </a:lnTo>
                <a:lnTo>
                  <a:pt x="0" y="462726"/>
                </a:lnTo>
                <a:cubicBezTo>
                  <a:pt x="14950" y="487414"/>
                  <a:pt x="42305" y="502980"/>
                  <a:pt x="73296" y="502980"/>
                </a:cubicBezTo>
                <a:cubicBezTo>
                  <a:pt x="97207" y="502980"/>
                  <a:pt x="118953" y="493715"/>
                  <a:pt x="134965" y="478394"/>
                </a:cubicBezTo>
                <a:lnTo>
                  <a:pt x="0" y="343428"/>
                </a:lnTo>
                <a:lnTo>
                  <a:pt x="0" y="343338"/>
                </a:lnTo>
                <a:lnTo>
                  <a:pt x="135010" y="478348"/>
                </a:lnTo>
                <a:cubicBezTo>
                  <a:pt x="150331" y="462336"/>
                  <a:pt x="159597" y="440590"/>
                  <a:pt x="159597" y="416679"/>
                </a:cubicBezTo>
                <a:cubicBezTo>
                  <a:pt x="159597" y="366661"/>
                  <a:pt x="119048" y="326112"/>
                  <a:pt x="69030" y="326112"/>
                </a:cubicBezTo>
                <a:cubicBezTo>
                  <a:pt x="49952" y="326478"/>
                  <a:pt x="25806" y="321244"/>
                  <a:pt x="12948" y="308084"/>
                </a:cubicBezTo>
                <a:lnTo>
                  <a:pt x="0" y="327154"/>
                </a:lnTo>
                <a:lnTo>
                  <a:pt x="0" y="309010"/>
                </a:lnTo>
                <a:cubicBezTo>
                  <a:pt x="14338" y="284867"/>
                  <a:pt x="14338" y="254932"/>
                  <a:pt x="0" y="230790"/>
                </a:cubicBezTo>
                <a:lnTo>
                  <a:pt x="0" y="212689"/>
                </a:lnTo>
                <a:cubicBezTo>
                  <a:pt x="6036" y="217996"/>
                  <a:pt x="9959" y="224711"/>
                  <a:pt x="12896" y="231767"/>
                </a:cubicBezTo>
                <a:cubicBezTo>
                  <a:pt x="25742" y="218569"/>
                  <a:pt x="49927" y="213320"/>
                  <a:pt x="69030" y="213686"/>
                </a:cubicBezTo>
                <a:cubicBezTo>
                  <a:pt x="94039" y="213687"/>
                  <a:pt x="116681" y="203550"/>
                  <a:pt x="133071" y="187160"/>
                </a:cubicBezTo>
                <a:cubicBezTo>
                  <a:pt x="149460" y="170771"/>
                  <a:pt x="159597" y="148129"/>
                  <a:pt x="159597" y="123119"/>
                </a:cubicBezTo>
                <a:cubicBezTo>
                  <a:pt x="159597" y="99209"/>
                  <a:pt x="150331" y="77463"/>
                  <a:pt x="135010" y="61451"/>
                </a:cubicBezTo>
                <a:lnTo>
                  <a:pt x="0" y="196461"/>
                </a:lnTo>
                <a:lnTo>
                  <a:pt x="0" y="196370"/>
                </a:lnTo>
                <a:lnTo>
                  <a:pt x="134965" y="61405"/>
                </a:lnTo>
                <a:cubicBezTo>
                  <a:pt x="118953" y="46084"/>
                  <a:pt x="97207" y="36819"/>
                  <a:pt x="73296" y="36819"/>
                </a:cubicBezTo>
                <a:cubicBezTo>
                  <a:pt x="42305" y="36819"/>
                  <a:pt x="14950" y="52385"/>
                  <a:pt x="0" y="77073"/>
                </a:cubicBezTo>
                <a:lnTo>
                  <a:pt x="0" y="59779"/>
                </a:lnTo>
                <a:cubicBezTo>
                  <a:pt x="2240" y="53717"/>
                  <a:pt x="6698" y="49732"/>
                  <a:pt x="11494" y="46167"/>
                </a:cubicBezTo>
                <a:cubicBezTo>
                  <a:pt x="9661" y="36227"/>
                  <a:pt x="5972" y="26608"/>
                  <a:pt x="0" y="18074"/>
                </a:cubicBezTo>
                <a:lnTo>
                  <a:pt x="0" y="0"/>
                </a:lnTo>
                <a:cubicBezTo>
                  <a:pt x="11637" y="10773"/>
                  <a:pt x="18655" y="24545"/>
                  <a:pt x="22230" y="39049"/>
                </a:cubicBezTo>
                <a:cubicBezTo>
                  <a:pt x="37002" y="29983"/>
                  <a:pt x="54413" y="25009"/>
                  <a:pt x="72986" y="25009"/>
                </a:cubicBezTo>
                <a:cubicBezTo>
                  <a:pt x="100237" y="25009"/>
                  <a:pt x="124986" y="35715"/>
                  <a:pt x="143120" y="53296"/>
                </a:cubicBezTo>
                <a:lnTo>
                  <a:pt x="143120" y="53296"/>
                </a:lnTo>
                <a:cubicBezTo>
                  <a:pt x="160701" y="71429"/>
                  <a:pt x="171406" y="96179"/>
                  <a:pt x="171406" y="123429"/>
                </a:cubicBezTo>
                <a:cubicBezTo>
                  <a:pt x="171406" y="142002"/>
                  <a:pt x="166433" y="159414"/>
                  <a:pt x="157367" y="174185"/>
                </a:cubicBezTo>
                <a:cubicBezTo>
                  <a:pt x="174223" y="178341"/>
                  <a:pt x="190089" y="187145"/>
                  <a:pt x="203250" y="200306"/>
                </a:cubicBezTo>
                <a:cubicBezTo>
                  <a:pt x="222519" y="219574"/>
                  <a:pt x="232449" y="244645"/>
                  <a:pt x="232840" y="269899"/>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2" name="Oval 1651"/>
          <p:cNvSpPr/>
          <p:nvPr/>
        </p:nvSpPr>
        <p:spPr>
          <a:xfrm>
            <a:off x="812619" y="4561319"/>
            <a:ext cx="11030995" cy="10682"/>
          </a:xfrm>
          <a:custGeom>
            <a:avLst/>
            <a:gdLst/>
            <a:ahLst/>
            <a:cxnLst/>
            <a:rect l="l" t="t" r="r" b="b"/>
            <a:pathLst>
              <a:path w="11030995" h="10682">
                <a:moveTo>
                  <a:pt x="10992007" y="0"/>
                </a:moveTo>
                <a:cubicBezTo>
                  <a:pt x="11006265" y="0"/>
                  <a:pt x="11019702" y="3516"/>
                  <a:pt x="11030995" y="10682"/>
                </a:cubicBezTo>
                <a:lnTo>
                  <a:pt x="10953019" y="10682"/>
                </a:lnTo>
                <a:cubicBezTo>
                  <a:pt x="10964312" y="3516"/>
                  <a:pt x="10977749" y="0"/>
                  <a:pt x="10992007" y="0"/>
                </a:cubicBezTo>
                <a:close/>
                <a:moveTo>
                  <a:pt x="10149468" y="0"/>
                </a:moveTo>
                <a:cubicBezTo>
                  <a:pt x="10163726" y="0"/>
                  <a:pt x="10177163" y="3516"/>
                  <a:pt x="10188456" y="10682"/>
                </a:cubicBezTo>
                <a:lnTo>
                  <a:pt x="10110480" y="10682"/>
                </a:lnTo>
                <a:cubicBezTo>
                  <a:pt x="10121773" y="3516"/>
                  <a:pt x="10135210" y="0"/>
                  <a:pt x="10149468" y="0"/>
                </a:cubicBezTo>
                <a:close/>
                <a:moveTo>
                  <a:pt x="9306928" y="0"/>
                </a:moveTo>
                <a:cubicBezTo>
                  <a:pt x="9321186" y="0"/>
                  <a:pt x="9334623" y="3516"/>
                  <a:pt x="9345916" y="10682"/>
                </a:cubicBezTo>
                <a:lnTo>
                  <a:pt x="9267940" y="10682"/>
                </a:lnTo>
                <a:cubicBezTo>
                  <a:pt x="9279233" y="3516"/>
                  <a:pt x="9292670" y="0"/>
                  <a:pt x="9306928" y="0"/>
                </a:cubicBezTo>
                <a:close/>
                <a:moveTo>
                  <a:pt x="8464388" y="0"/>
                </a:moveTo>
                <a:cubicBezTo>
                  <a:pt x="8478646" y="0"/>
                  <a:pt x="8492083" y="3516"/>
                  <a:pt x="8503376" y="10682"/>
                </a:cubicBezTo>
                <a:lnTo>
                  <a:pt x="8425400" y="10682"/>
                </a:lnTo>
                <a:cubicBezTo>
                  <a:pt x="8436693" y="3516"/>
                  <a:pt x="8450130" y="0"/>
                  <a:pt x="8464388" y="0"/>
                </a:cubicBezTo>
                <a:close/>
                <a:moveTo>
                  <a:pt x="7621848" y="0"/>
                </a:moveTo>
                <a:cubicBezTo>
                  <a:pt x="7636106" y="0"/>
                  <a:pt x="7649543" y="3516"/>
                  <a:pt x="7660836" y="10682"/>
                </a:cubicBezTo>
                <a:lnTo>
                  <a:pt x="7582860" y="10682"/>
                </a:lnTo>
                <a:cubicBezTo>
                  <a:pt x="7594153" y="3516"/>
                  <a:pt x="7607590" y="0"/>
                  <a:pt x="7621848" y="0"/>
                </a:cubicBezTo>
                <a:close/>
                <a:moveTo>
                  <a:pt x="6779308" y="0"/>
                </a:moveTo>
                <a:cubicBezTo>
                  <a:pt x="6793566" y="0"/>
                  <a:pt x="6807003" y="3516"/>
                  <a:pt x="6818296" y="10682"/>
                </a:cubicBezTo>
                <a:lnTo>
                  <a:pt x="6740320" y="10682"/>
                </a:lnTo>
                <a:cubicBezTo>
                  <a:pt x="6751613" y="3516"/>
                  <a:pt x="6765050" y="0"/>
                  <a:pt x="6779308" y="0"/>
                </a:cubicBezTo>
                <a:close/>
                <a:moveTo>
                  <a:pt x="5936768" y="0"/>
                </a:moveTo>
                <a:cubicBezTo>
                  <a:pt x="5951026" y="0"/>
                  <a:pt x="5964463" y="3516"/>
                  <a:pt x="5975757" y="10682"/>
                </a:cubicBezTo>
                <a:lnTo>
                  <a:pt x="5897780" y="10682"/>
                </a:lnTo>
                <a:cubicBezTo>
                  <a:pt x="5909073" y="3516"/>
                  <a:pt x="5922510" y="0"/>
                  <a:pt x="5936768" y="0"/>
                </a:cubicBezTo>
                <a:close/>
                <a:moveTo>
                  <a:pt x="5094228" y="0"/>
                </a:moveTo>
                <a:cubicBezTo>
                  <a:pt x="5108486" y="0"/>
                  <a:pt x="5121923" y="3516"/>
                  <a:pt x="5133217" y="10682"/>
                </a:cubicBezTo>
                <a:lnTo>
                  <a:pt x="5055240" y="10682"/>
                </a:lnTo>
                <a:cubicBezTo>
                  <a:pt x="5066533" y="3516"/>
                  <a:pt x="5079970" y="0"/>
                  <a:pt x="5094228" y="0"/>
                </a:cubicBezTo>
                <a:close/>
                <a:moveTo>
                  <a:pt x="4251688" y="0"/>
                </a:moveTo>
                <a:cubicBezTo>
                  <a:pt x="4265946" y="0"/>
                  <a:pt x="4279383" y="3516"/>
                  <a:pt x="4290676" y="10682"/>
                </a:cubicBezTo>
                <a:lnTo>
                  <a:pt x="4212700" y="10682"/>
                </a:lnTo>
                <a:cubicBezTo>
                  <a:pt x="4223993" y="3516"/>
                  <a:pt x="4237430" y="0"/>
                  <a:pt x="4251688" y="0"/>
                </a:cubicBezTo>
                <a:close/>
                <a:moveTo>
                  <a:pt x="3409148" y="0"/>
                </a:moveTo>
                <a:cubicBezTo>
                  <a:pt x="3423406" y="0"/>
                  <a:pt x="3436843" y="3516"/>
                  <a:pt x="3448136" y="10682"/>
                </a:cubicBezTo>
                <a:lnTo>
                  <a:pt x="3370160" y="10682"/>
                </a:lnTo>
                <a:cubicBezTo>
                  <a:pt x="3381453" y="3516"/>
                  <a:pt x="3394890" y="0"/>
                  <a:pt x="3409148" y="0"/>
                </a:cubicBezTo>
                <a:close/>
                <a:moveTo>
                  <a:pt x="2566608" y="0"/>
                </a:moveTo>
                <a:cubicBezTo>
                  <a:pt x="2580866" y="0"/>
                  <a:pt x="2594303" y="3516"/>
                  <a:pt x="2605596" y="10682"/>
                </a:cubicBezTo>
                <a:lnTo>
                  <a:pt x="2527620" y="10682"/>
                </a:lnTo>
                <a:cubicBezTo>
                  <a:pt x="2538913" y="3516"/>
                  <a:pt x="2552350" y="0"/>
                  <a:pt x="2566608" y="0"/>
                </a:cubicBezTo>
                <a:close/>
                <a:moveTo>
                  <a:pt x="1724068" y="0"/>
                </a:moveTo>
                <a:cubicBezTo>
                  <a:pt x="1738326" y="0"/>
                  <a:pt x="1751763" y="3516"/>
                  <a:pt x="1763056" y="10682"/>
                </a:cubicBezTo>
                <a:lnTo>
                  <a:pt x="1685080" y="10682"/>
                </a:lnTo>
                <a:cubicBezTo>
                  <a:pt x="1696373" y="3516"/>
                  <a:pt x="1709810" y="0"/>
                  <a:pt x="1724068" y="0"/>
                </a:cubicBezTo>
                <a:close/>
                <a:moveTo>
                  <a:pt x="881528" y="0"/>
                </a:moveTo>
                <a:cubicBezTo>
                  <a:pt x="895786" y="0"/>
                  <a:pt x="909223" y="3516"/>
                  <a:pt x="920516" y="10682"/>
                </a:cubicBezTo>
                <a:lnTo>
                  <a:pt x="842540" y="10682"/>
                </a:lnTo>
                <a:cubicBezTo>
                  <a:pt x="853833" y="3516"/>
                  <a:pt x="867270" y="0"/>
                  <a:pt x="881528" y="0"/>
                </a:cubicBezTo>
                <a:close/>
                <a:moveTo>
                  <a:pt x="38988" y="0"/>
                </a:moveTo>
                <a:cubicBezTo>
                  <a:pt x="53246" y="0"/>
                  <a:pt x="66683" y="3516"/>
                  <a:pt x="77976" y="10682"/>
                </a:cubicBezTo>
                <a:lnTo>
                  <a:pt x="0" y="10682"/>
                </a:lnTo>
                <a:cubicBezTo>
                  <a:pt x="11293" y="3516"/>
                  <a:pt x="24730" y="0"/>
                  <a:pt x="389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03" name="Oval 902"/>
          <p:cNvSpPr/>
          <p:nvPr/>
        </p:nvSpPr>
        <p:spPr>
          <a:xfrm>
            <a:off x="71204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4" name="Oval 903"/>
          <p:cNvSpPr/>
          <p:nvPr/>
        </p:nvSpPr>
        <p:spPr>
          <a:xfrm>
            <a:off x="3774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5" name="Oval 904"/>
          <p:cNvSpPr/>
          <p:nvPr/>
        </p:nvSpPr>
        <p:spPr>
          <a:xfrm>
            <a:off x="12203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6" name="Oval 905"/>
          <p:cNvSpPr/>
          <p:nvPr/>
        </p:nvSpPr>
        <p:spPr>
          <a:xfrm>
            <a:off x="20632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7" name="Oval 906"/>
          <p:cNvSpPr/>
          <p:nvPr/>
        </p:nvSpPr>
        <p:spPr>
          <a:xfrm>
            <a:off x="29060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8" name="Oval 907"/>
          <p:cNvSpPr/>
          <p:nvPr/>
        </p:nvSpPr>
        <p:spPr>
          <a:xfrm>
            <a:off x="37489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09" name="Oval 908"/>
          <p:cNvSpPr/>
          <p:nvPr/>
        </p:nvSpPr>
        <p:spPr>
          <a:xfrm>
            <a:off x="45918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0" name="Oval 909"/>
          <p:cNvSpPr/>
          <p:nvPr/>
        </p:nvSpPr>
        <p:spPr>
          <a:xfrm>
            <a:off x="54347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1" name="Oval 910"/>
          <p:cNvSpPr/>
          <p:nvPr/>
        </p:nvSpPr>
        <p:spPr>
          <a:xfrm>
            <a:off x="62776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2" name="Oval 911"/>
          <p:cNvSpPr/>
          <p:nvPr/>
        </p:nvSpPr>
        <p:spPr>
          <a:xfrm>
            <a:off x="880625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3" name="Oval 912"/>
          <p:cNvSpPr/>
          <p:nvPr/>
        </p:nvSpPr>
        <p:spPr>
          <a:xfrm>
            <a:off x="796337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4" name="Oval 913"/>
          <p:cNvSpPr/>
          <p:nvPr/>
        </p:nvSpPr>
        <p:spPr>
          <a:xfrm>
            <a:off x="1049201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5" name="Oval 914"/>
          <p:cNvSpPr/>
          <p:nvPr/>
        </p:nvSpPr>
        <p:spPr>
          <a:xfrm>
            <a:off x="964913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6" name="Oval 915"/>
          <p:cNvSpPr/>
          <p:nvPr/>
        </p:nvSpPr>
        <p:spPr>
          <a:xfrm>
            <a:off x="11334899" y="365858"/>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7" name="Oval 916"/>
          <p:cNvSpPr/>
          <p:nvPr/>
        </p:nvSpPr>
        <p:spPr>
          <a:xfrm>
            <a:off x="71204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8" name="Oval 917"/>
          <p:cNvSpPr/>
          <p:nvPr/>
        </p:nvSpPr>
        <p:spPr>
          <a:xfrm>
            <a:off x="3774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19" name="Oval 918"/>
          <p:cNvSpPr/>
          <p:nvPr/>
        </p:nvSpPr>
        <p:spPr>
          <a:xfrm>
            <a:off x="12203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0" name="Oval 919"/>
          <p:cNvSpPr/>
          <p:nvPr/>
        </p:nvSpPr>
        <p:spPr>
          <a:xfrm>
            <a:off x="20632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1" name="Oval 920"/>
          <p:cNvSpPr/>
          <p:nvPr/>
        </p:nvSpPr>
        <p:spPr>
          <a:xfrm>
            <a:off x="29060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2" name="Oval 921"/>
          <p:cNvSpPr/>
          <p:nvPr/>
        </p:nvSpPr>
        <p:spPr>
          <a:xfrm>
            <a:off x="37489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3" name="Oval 922"/>
          <p:cNvSpPr/>
          <p:nvPr/>
        </p:nvSpPr>
        <p:spPr>
          <a:xfrm>
            <a:off x="45918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4" name="Oval 923"/>
          <p:cNvSpPr/>
          <p:nvPr/>
        </p:nvSpPr>
        <p:spPr>
          <a:xfrm>
            <a:off x="54347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5" name="Oval 924"/>
          <p:cNvSpPr/>
          <p:nvPr/>
        </p:nvSpPr>
        <p:spPr>
          <a:xfrm>
            <a:off x="62776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6" name="Oval 925"/>
          <p:cNvSpPr/>
          <p:nvPr/>
        </p:nvSpPr>
        <p:spPr>
          <a:xfrm>
            <a:off x="880625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7" name="Oval 926"/>
          <p:cNvSpPr/>
          <p:nvPr/>
        </p:nvSpPr>
        <p:spPr>
          <a:xfrm>
            <a:off x="796337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8" name="Oval 927"/>
          <p:cNvSpPr/>
          <p:nvPr/>
        </p:nvSpPr>
        <p:spPr>
          <a:xfrm>
            <a:off x="1049201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29" name="Oval 928"/>
          <p:cNvSpPr/>
          <p:nvPr/>
        </p:nvSpPr>
        <p:spPr>
          <a:xfrm>
            <a:off x="964913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0" name="Oval 929"/>
          <p:cNvSpPr/>
          <p:nvPr/>
        </p:nvSpPr>
        <p:spPr>
          <a:xfrm>
            <a:off x="11334899" y="121135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1" name="Oval 930"/>
          <p:cNvSpPr/>
          <p:nvPr/>
        </p:nvSpPr>
        <p:spPr>
          <a:xfrm>
            <a:off x="71204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2" name="Oval 931"/>
          <p:cNvSpPr/>
          <p:nvPr/>
        </p:nvSpPr>
        <p:spPr>
          <a:xfrm>
            <a:off x="3774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3" name="Oval 932"/>
          <p:cNvSpPr/>
          <p:nvPr/>
        </p:nvSpPr>
        <p:spPr>
          <a:xfrm>
            <a:off x="12203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4" name="Oval 933"/>
          <p:cNvSpPr/>
          <p:nvPr/>
        </p:nvSpPr>
        <p:spPr>
          <a:xfrm>
            <a:off x="20632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5" name="Oval 934"/>
          <p:cNvSpPr/>
          <p:nvPr/>
        </p:nvSpPr>
        <p:spPr>
          <a:xfrm>
            <a:off x="29060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6" name="Oval 935"/>
          <p:cNvSpPr/>
          <p:nvPr/>
        </p:nvSpPr>
        <p:spPr>
          <a:xfrm>
            <a:off x="37489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7" name="Oval 936"/>
          <p:cNvSpPr/>
          <p:nvPr/>
        </p:nvSpPr>
        <p:spPr>
          <a:xfrm>
            <a:off x="45918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8" name="Oval 937"/>
          <p:cNvSpPr/>
          <p:nvPr/>
        </p:nvSpPr>
        <p:spPr>
          <a:xfrm>
            <a:off x="54347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39" name="Oval 938"/>
          <p:cNvSpPr/>
          <p:nvPr/>
        </p:nvSpPr>
        <p:spPr>
          <a:xfrm>
            <a:off x="62776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0" name="Oval 939"/>
          <p:cNvSpPr/>
          <p:nvPr/>
        </p:nvSpPr>
        <p:spPr>
          <a:xfrm>
            <a:off x="880625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1" name="Oval 940"/>
          <p:cNvSpPr/>
          <p:nvPr/>
        </p:nvSpPr>
        <p:spPr>
          <a:xfrm>
            <a:off x="796337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2" name="Oval 941"/>
          <p:cNvSpPr/>
          <p:nvPr/>
        </p:nvSpPr>
        <p:spPr>
          <a:xfrm>
            <a:off x="1049201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3" name="Oval 942"/>
          <p:cNvSpPr/>
          <p:nvPr/>
        </p:nvSpPr>
        <p:spPr>
          <a:xfrm>
            <a:off x="964913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4" name="Oval 943"/>
          <p:cNvSpPr/>
          <p:nvPr/>
        </p:nvSpPr>
        <p:spPr>
          <a:xfrm>
            <a:off x="11334899" y="2053953"/>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5" name="Oval 944"/>
          <p:cNvSpPr/>
          <p:nvPr/>
        </p:nvSpPr>
        <p:spPr>
          <a:xfrm>
            <a:off x="71204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6" name="Oval 945"/>
          <p:cNvSpPr/>
          <p:nvPr/>
        </p:nvSpPr>
        <p:spPr>
          <a:xfrm>
            <a:off x="3774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7" name="Oval 946"/>
          <p:cNvSpPr/>
          <p:nvPr/>
        </p:nvSpPr>
        <p:spPr>
          <a:xfrm>
            <a:off x="12203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8" name="Oval 947"/>
          <p:cNvSpPr/>
          <p:nvPr/>
        </p:nvSpPr>
        <p:spPr>
          <a:xfrm>
            <a:off x="20632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49" name="Oval 948"/>
          <p:cNvSpPr/>
          <p:nvPr/>
        </p:nvSpPr>
        <p:spPr>
          <a:xfrm>
            <a:off x="29060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0" name="Oval 949"/>
          <p:cNvSpPr/>
          <p:nvPr/>
        </p:nvSpPr>
        <p:spPr>
          <a:xfrm>
            <a:off x="37489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1" name="Oval 950"/>
          <p:cNvSpPr/>
          <p:nvPr/>
        </p:nvSpPr>
        <p:spPr>
          <a:xfrm>
            <a:off x="45918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2" name="Oval 951"/>
          <p:cNvSpPr/>
          <p:nvPr/>
        </p:nvSpPr>
        <p:spPr>
          <a:xfrm>
            <a:off x="54347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3" name="Oval 952"/>
          <p:cNvSpPr/>
          <p:nvPr/>
        </p:nvSpPr>
        <p:spPr>
          <a:xfrm>
            <a:off x="62776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4" name="Oval 953"/>
          <p:cNvSpPr/>
          <p:nvPr/>
        </p:nvSpPr>
        <p:spPr>
          <a:xfrm>
            <a:off x="880625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5" name="Oval 954"/>
          <p:cNvSpPr/>
          <p:nvPr/>
        </p:nvSpPr>
        <p:spPr>
          <a:xfrm>
            <a:off x="796337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6" name="Oval 955"/>
          <p:cNvSpPr/>
          <p:nvPr/>
        </p:nvSpPr>
        <p:spPr>
          <a:xfrm>
            <a:off x="1049201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7" name="Oval 956"/>
          <p:cNvSpPr/>
          <p:nvPr/>
        </p:nvSpPr>
        <p:spPr>
          <a:xfrm>
            <a:off x="964913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8" name="Oval 957"/>
          <p:cNvSpPr/>
          <p:nvPr/>
        </p:nvSpPr>
        <p:spPr>
          <a:xfrm>
            <a:off x="11334899" y="2902626"/>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59" name="Oval 958"/>
          <p:cNvSpPr/>
          <p:nvPr/>
        </p:nvSpPr>
        <p:spPr>
          <a:xfrm>
            <a:off x="71204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0" name="Oval 959"/>
          <p:cNvSpPr/>
          <p:nvPr/>
        </p:nvSpPr>
        <p:spPr>
          <a:xfrm>
            <a:off x="3774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1" name="Oval 960"/>
          <p:cNvSpPr/>
          <p:nvPr/>
        </p:nvSpPr>
        <p:spPr>
          <a:xfrm>
            <a:off x="12203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2" name="Oval 961"/>
          <p:cNvSpPr/>
          <p:nvPr/>
        </p:nvSpPr>
        <p:spPr>
          <a:xfrm>
            <a:off x="20632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3" name="Oval 962"/>
          <p:cNvSpPr/>
          <p:nvPr/>
        </p:nvSpPr>
        <p:spPr>
          <a:xfrm>
            <a:off x="29060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4" name="Oval 963"/>
          <p:cNvSpPr/>
          <p:nvPr/>
        </p:nvSpPr>
        <p:spPr>
          <a:xfrm>
            <a:off x="37489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5" name="Oval 964"/>
          <p:cNvSpPr/>
          <p:nvPr/>
        </p:nvSpPr>
        <p:spPr>
          <a:xfrm>
            <a:off x="45918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6" name="Oval 965"/>
          <p:cNvSpPr/>
          <p:nvPr/>
        </p:nvSpPr>
        <p:spPr>
          <a:xfrm>
            <a:off x="54347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7" name="Oval 966"/>
          <p:cNvSpPr/>
          <p:nvPr/>
        </p:nvSpPr>
        <p:spPr>
          <a:xfrm>
            <a:off x="62776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8" name="Oval 967"/>
          <p:cNvSpPr/>
          <p:nvPr/>
        </p:nvSpPr>
        <p:spPr>
          <a:xfrm>
            <a:off x="880625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69" name="Oval 968"/>
          <p:cNvSpPr/>
          <p:nvPr/>
        </p:nvSpPr>
        <p:spPr>
          <a:xfrm>
            <a:off x="796337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0" name="Oval 969"/>
          <p:cNvSpPr/>
          <p:nvPr/>
        </p:nvSpPr>
        <p:spPr>
          <a:xfrm>
            <a:off x="1049201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1" name="Oval 970"/>
          <p:cNvSpPr/>
          <p:nvPr/>
        </p:nvSpPr>
        <p:spPr>
          <a:xfrm>
            <a:off x="964913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972" name="Oval 971"/>
          <p:cNvSpPr/>
          <p:nvPr/>
        </p:nvSpPr>
        <p:spPr>
          <a:xfrm>
            <a:off x="11334899" y="3746805"/>
            <a:ext cx="100015" cy="100014"/>
          </a:xfrm>
          <a:prstGeom prst="ellipse">
            <a:avLst/>
          </a:prstGeom>
          <a:solidFill>
            <a:schemeClr val="bg1"/>
          </a:solidFill>
          <a:ln w="13970">
            <a:solidFill>
              <a:schemeClr val="accent2">
                <a:lumMod val="75000"/>
              </a:schemeClr>
            </a:solidFill>
          </a:ln>
        </p:spPr>
        <p:style>
          <a:lnRef idx="1">
            <a:schemeClr val="accent1"/>
          </a:lnRef>
          <a:fillRef idx="0">
            <a:schemeClr val="accent1"/>
          </a:fillRef>
          <a:effectRef idx="0">
            <a:schemeClr val="accent1"/>
          </a:effectRef>
          <a:fontRef idx="minor">
            <a:schemeClr val="tx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tIns="45720" rIns="91440" bIns="4572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923985-A72A-4DFB-85B9-978A990D37B3}" type="datetimeFigureOut">
              <a:rPr lang="en-GB" smtClean="0"/>
              <a:t>30/01/2025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26715B-095A-42B0-B8D3-6E1E6D62AAB9}"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49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923985-A72A-4DFB-85B9-978A990D37B3}" type="datetimeFigureOut">
              <a:rPr lang="en-GB" smtClean="0"/>
              <a:t>30/01/2025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163083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3"/>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3"/>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923985-A72A-4DFB-85B9-978A990D37B3}" type="datetimeFigureOut">
              <a:rPr lang="en-GB" smtClean="0"/>
              <a:t>30/01/2025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2979537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923985-A72A-4DFB-85B9-978A990D37B3}" type="datetimeFigureOut">
              <a:rPr lang="en-GB" smtClean="0"/>
              <a:t>30/01/2025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20770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923985-A72A-4DFB-85B9-978A990D37B3}" type="datetimeFigureOut">
              <a:rPr lang="en-GB" smtClean="0"/>
              <a:t>30/01/2025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27303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2923985-A72A-4DFB-85B9-978A990D37B3}" type="datetimeFigureOut">
              <a:rPr lang="en-GB" smtClean="0"/>
              <a:t>30/01/2025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26715B-095A-42B0-B8D3-6E1E6D62AAB9}" type="slidenum">
              <a:rPr lang="en-GB" smtClean="0"/>
              <a:t>‹#›</a:t>
            </a:fld>
            <a:endParaRPr lang="en-GB"/>
          </a:p>
        </p:txBody>
      </p:sp>
    </p:spTree>
    <p:extLst>
      <p:ext uri="{BB962C8B-B14F-4D97-AF65-F5344CB8AC3E}">
        <p14:creationId xmlns:p14="http://schemas.microsoft.com/office/powerpoint/2010/main" val="403518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3">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923985-A72A-4DFB-85B9-978A990D37B3}" type="datetimeFigureOut">
              <a:rPr lang="en-GB" smtClean="0"/>
              <a:t>30/01/2025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26715B-095A-42B0-B8D3-6E1E6D62AAB9}"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53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2923985-A72A-4DFB-85B9-978A990D37B3}" type="datetimeFigureOut">
              <a:rPr lang="en-GB" smtClean="0"/>
              <a:t>30/01/2025</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E726715B-095A-42B0-B8D3-6E1E6D62AAB9}"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95214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iveronicawalsh.wordpress.com/2014/05/06/a-quick-cbt-look-at-low-frustration-tolerance-losing-the-head-easil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eventbrite.co.uk/o/psychology-in-schools-team-nsft-32627846273"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FfSbWc3O_5M?feature=oembed" TargetMode="External"/><Relationship Id="rId1" Type="http://schemas.openxmlformats.org/officeDocument/2006/relationships/video" Target="https://www.youtube.com/embed/jEHwB1PG_-Q?feature=oembed" TargetMode="Externa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GB" dirty="0"/>
              <a:t>Understanding worry</a:t>
            </a:r>
            <a:br>
              <a:rPr lang="en-GB" dirty="0"/>
            </a:br>
            <a:r>
              <a:rPr lang="en-GB" sz="3200" dirty="0"/>
              <a:t>Mental Health Support Team</a:t>
            </a:r>
          </a:p>
        </p:txBody>
      </p:sp>
      <p:sp>
        <p:nvSpPr>
          <p:cNvPr id="3" name="Subtitle 2"/>
          <p:cNvSpPr>
            <a:spLocks noGrp="1"/>
          </p:cNvSpPr>
          <p:nvPr>
            <p:ph type="subTitle" idx="1"/>
          </p:nvPr>
        </p:nvSpPr>
        <p:spPr>
          <a:xfrm>
            <a:off x="8495818" y="4534686"/>
            <a:ext cx="3696182" cy="1463040"/>
          </a:xfrm>
        </p:spPr>
        <p:txBody>
          <a:bodyPr>
            <a:normAutofit/>
          </a:bodyPr>
          <a:lstStyle/>
          <a:p>
            <a:r>
              <a:rPr lang="en-GB" sz="2400" dirty="0"/>
              <a:t>Rachael Keat &amp; Bella Birrell</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9977" y="5528403"/>
            <a:ext cx="2854823" cy="938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793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Common fears </a:t>
            </a:r>
          </a:p>
        </p:txBody>
      </p:sp>
      <p:pic>
        <p:nvPicPr>
          <p:cNvPr id="4" name="Content Placeholder 3"/>
          <p:cNvPicPr>
            <a:picLocks noGrp="1" noChangeAspect="1"/>
          </p:cNvPicPr>
          <p:nvPr>
            <p:ph idx="1"/>
          </p:nvPr>
        </p:nvPicPr>
        <p:blipFill rotWithShape="1">
          <a:blip r:embed="rId3"/>
          <a:srcRect l="2500" t="23603" r="22917" b="19781"/>
          <a:stretch/>
        </p:blipFill>
        <p:spPr>
          <a:xfrm>
            <a:off x="2726303" y="1721922"/>
            <a:ext cx="6721759" cy="4081979"/>
          </a:xfrm>
          <a:prstGeom prst="rect">
            <a:avLst/>
          </a:prstGeom>
        </p:spPr>
      </p:pic>
    </p:spTree>
    <p:extLst>
      <p:ext uri="{BB962C8B-B14F-4D97-AF65-F5344CB8AC3E}">
        <p14:creationId xmlns:p14="http://schemas.microsoft.com/office/powerpoint/2010/main" val="35469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F527133-1109-0775-4BC8-659AA20DE49A}"/>
              </a:ext>
            </a:extLst>
          </p:cNvPr>
          <p:cNvPicPr>
            <a:picLocks noGrp="1" noChangeAspect="1"/>
          </p:cNvPicPr>
          <p:nvPr>
            <p:ph idx="1"/>
          </p:nvPr>
        </p:nvPicPr>
        <p:blipFill>
          <a:blip r:embed="rId3"/>
          <a:stretch>
            <a:fillRect/>
          </a:stretch>
        </p:blipFill>
        <p:spPr>
          <a:xfrm>
            <a:off x="3187674" y="252663"/>
            <a:ext cx="5710507" cy="6472989"/>
          </a:xfrm>
          <a:prstGeom prst="rect">
            <a:avLst/>
          </a:prstGeom>
        </p:spPr>
      </p:pic>
    </p:spTree>
    <p:extLst>
      <p:ext uri="{BB962C8B-B14F-4D97-AF65-F5344CB8AC3E}">
        <p14:creationId xmlns:p14="http://schemas.microsoft.com/office/powerpoint/2010/main" val="51200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066818" cy="1499616"/>
          </a:xfrm>
        </p:spPr>
        <p:txBody>
          <a:bodyPr>
            <a:normAutofit/>
          </a:bodyPr>
          <a:lstStyle/>
          <a:p>
            <a:r>
              <a:rPr lang="en-GB" dirty="0"/>
              <a:t>Common themes in parents / caregivers </a:t>
            </a:r>
          </a:p>
        </p:txBody>
      </p:sp>
      <p:sp>
        <p:nvSpPr>
          <p:cNvPr id="3" name="Content Placeholder 2"/>
          <p:cNvSpPr>
            <a:spLocks noGrp="1"/>
          </p:cNvSpPr>
          <p:nvPr>
            <p:ph idx="1"/>
          </p:nvPr>
        </p:nvSpPr>
        <p:spPr>
          <a:xfrm>
            <a:off x="223024" y="2286000"/>
            <a:ext cx="6867922" cy="4023360"/>
          </a:xfrm>
        </p:spPr>
        <p:txBody>
          <a:bodyPr>
            <a:noAutofit/>
          </a:bodyPr>
          <a:lstStyle/>
          <a:p>
            <a:pPr marL="0" indent="0">
              <a:buNone/>
            </a:pPr>
            <a:r>
              <a:rPr lang="en-GB" sz="2800" dirty="0"/>
              <a:t>Things that might keep a child’s anxiety going</a:t>
            </a:r>
          </a:p>
          <a:p>
            <a:pPr>
              <a:buFont typeface="Arial" panose="020B0604020202020204" pitchFamily="34" charset="0"/>
              <a:buChar char="•"/>
            </a:pPr>
            <a:r>
              <a:rPr lang="en-GB" sz="2800" dirty="0"/>
              <a:t>Demonstrate anxious behaviour (passing on our own fears) </a:t>
            </a:r>
          </a:p>
          <a:p>
            <a:pPr>
              <a:buFont typeface="Arial" panose="020B0604020202020204" pitchFamily="34" charset="0"/>
              <a:buChar char="•"/>
            </a:pPr>
            <a:r>
              <a:rPr lang="en-GB" sz="2800" dirty="0"/>
              <a:t>React to the child in an anxious way</a:t>
            </a:r>
          </a:p>
          <a:p>
            <a:pPr>
              <a:buFont typeface="Arial" panose="020B0604020202020204" pitchFamily="34" charset="0"/>
              <a:buChar char="•"/>
            </a:pPr>
            <a:r>
              <a:rPr lang="en-GB" sz="2800" dirty="0"/>
              <a:t>Become very involved and protective </a:t>
            </a:r>
          </a:p>
          <a:p>
            <a:pPr>
              <a:buFont typeface="Arial" panose="020B0604020202020204" pitchFamily="34" charset="0"/>
              <a:buChar char="•"/>
            </a:pPr>
            <a:r>
              <a:rPr lang="en-GB" sz="2800" dirty="0"/>
              <a:t>Reassure them – maybe too much?</a:t>
            </a:r>
          </a:p>
          <a:p>
            <a:pPr>
              <a:buFont typeface="Arial" panose="020B0604020202020204" pitchFamily="34" charset="0"/>
              <a:buChar char="•"/>
            </a:pPr>
            <a:r>
              <a:rPr lang="en-GB" sz="2800" dirty="0"/>
              <a:t>Little encouragement to try / do things – e.g. don’t encourage or praise brave behaviour</a:t>
            </a:r>
          </a:p>
        </p:txBody>
      </p:sp>
      <p:pic>
        <p:nvPicPr>
          <p:cNvPr id="5" name="Picture 4" descr="Large skydiving group mid-air">
            <a:extLst>
              <a:ext uri="{FF2B5EF4-FFF2-40B4-BE49-F238E27FC236}">
                <a16:creationId xmlns:a16="http://schemas.microsoft.com/office/drawing/2014/main" id="{4D939036-CA1B-7764-6D56-AE5CE02D1D2F}"/>
              </a:ext>
            </a:extLst>
          </p:cNvPr>
          <p:cNvPicPr>
            <a:picLocks noChangeAspect="1"/>
          </p:cNvPicPr>
          <p:nvPr/>
        </p:nvPicPr>
        <p:blipFill rotWithShape="1">
          <a:blip r:embed="rId3"/>
          <a:srcRect l="28089" r="26921"/>
          <a:stretch/>
        </p:blipFill>
        <p:spPr>
          <a:xfrm>
            <a:off x="7552266" y="10"/>
            <a:ext cx="4639733" cy="6857990"/>
          </a:xfrm>
          <a:prstGeom prst="rect">
            <a:avLst/>
          </a:prstGeom>
        </p:spPr>
      </p:pic>
    </p:spTree>
    <p:extLst>
      <p:ext uri="{BB962C8B-B14F-4D97-AF65-F5344CB8AC3E}">
        <p14:creationId xmlns:p14="http://schemas.microsoft.com/office/powerpoint/2010/main" val="3128857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normAutofit/>
          </a:bodyPr>
          <a:lstStyle/>
          <a:p>
            <a:r>
              <a:rPr lang="en-GB" dirty="0"/>
              <a:t>Safety behaviours</a:t>
            </a:r>
          </a:p>
        </p:txBody>
      </p:sp>
      <p:graphicFrame>
        <p:nvGraphicFramePr>
          <p:cNvPr id="5" name="Content Placeholder 2">
            <a:extLst>
              <a:ext uri="{FF2B5EF4-FFF2-40B4-BE49-F238E27FC236}">
                <a16:creationId xmlns:a16="http://schemas.microsoft.com/office/drawing/2014/main" id="{7106993E-D8F1-2529-38A4-BF10A76F9297}"/>
              </a:ext>
            </a:extLst>
          </p:cNvPr>
          <p:cNvGraphicFramePr>
            <a:graphicFrameLocks noGrp="1"/>
          </p:cNvGraphicFramePr>
          <p:nvPr>
            <p:ph idx="1"/>
            <p:extLst>
              <p:ext uri="{D42A27DB-BD31-4B8C-83A1-F6EECF244321}">
                <p14:modId xmlns:p14="http://schemas.microsoft.com/office/powerpoint/2010/main" val="4184296320"/>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209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The difference between Support &amp; Reassurance/RESCUING </a:t>
            </a:r>
          </a:p>
        </p:txBody>
      </p:sp>
      <p:pic>
        <p:nvPicPr>
          <p:cNvPr id="4" name="Content Placeholder 3" descr="constant reassurance">
            <a:hlinkClick r:id="rId3" tgtFrame="&quot;_blank&quot;" tooltip="&quot;A quick CBT look at Low Frustration Tolerance (losing the head easily)…&quot;"/>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590861" y="2249739"/>
            <a:ext cx="4586605" cy="4145280"/>
          </a:xfrm>
          <a:prstGeom prst="rect">
            <a:avLst/>
          </a:prstGeom>
          <a:noFill/>
          <a:ln>
            <a:noFill/>
          </a:ln>
        </p:spPr>
      </p:pic>
    </p:spTree>
    <p:extLst>
      <p:ext uri="{BB962C8B-B14F-4D97-AF65-F5344CB8AC3E}">
        <p14:creationId xmlns:p14="http://schemas.microsoft.com/office/powerpoint/2010/main" val="2042282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568" y="2535936"/>
            <a:ext cx="9720072" cy="1499616"/>
          </a:xfrm>
        </p:spPr>
        <p:txBody>
          <a:bodyPr/>
          <a:lstStyle/>
          <a:p>
            <a:pPr algn="ctr"/>
            <a:r>
              <a:rPr lang="en-GB" dirty="0"/>
              <a:t>Practical tools and strategies</a:t>
            </a:r>
          </a:p>
        </p:txBody>
      </p:sp>
    </p:spTree>
    <p:extLst>
      <p:ext uri="{BB962C8B-B14F-4D97-AF65-F5344CB8AC3E}">
        <p14:creationId xmlns:p14="http://schemas.microsoft.com/office/powerpoint/2010/main" val="649177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9" y="585216"/>
            <a:ext cx="4431792" cy="1499616"/>
          </a:xfrm>
        </p:spPr>
        <p:txBody>
          <a:bodyPr>
            <a:normAutofit/>
          </a:bodyPr>
          <a:lstStyle/>
          <a:p>
            <a:r>
              <a:rPr lang="en-GB"/>
              <a:t>Breathing exercises</a:t>
            </a:r>
          </a:p>
        </p:txBody>
      </p:sp>
      <p:sp>
        <p:nvSpPr>
          <p:cNvPr id="3" name="Content Placeholder 2"/>
          <p:cNvSpPr>
            <a:spLocks noGrp="1"/>
          </p:cNvSpPr>
          <p:nvPr>
            <p:ph idx="1"/>
          </p:nvPr>
        </p:nvSpPr>
        <p:spPr>
          <a:xfrm>
            <a:off x="535260" y="2286000"/>
            <a:ext cx="4918484" cy="4293220"/>
          </a:xfrm>
        </p:spPr>
        <p:txBody>
          <a:bodyPr>
            <a:noAutofit/>
          </a:bodyPr>
          <a:lstStyle/>
          <a:p>
            <a:r>
              <a:rPr lang="en-GB" sz="2400" dirty="0"/>
              <a:t>Imagine a balloon in your tummy </a:t>
            </a:r>
            <a:br>
              <a:rPr lang="en-GB" sz="2400" dirty="0"/>
            </a:br>
            <a:endParaRPr lang="en-GB" sz="2400" dirty="0"/>
          </a:p>
          <a:p>
            <a:r>
              <a:rPr lang="en-GB" sz="2400" dirty="0"/>
              <a:t>Breathing from diaphragm not shallow chest breathing </a:t>
            </a:r>
            <a:br>
              <a:rPr lang="en-GB" sz="2400" dirty="0"/>
            </a:br>
            <a:endParaRPr lang="en-GB" sz="2400" dirty="0"/>
          </a:p>
          <a:p>
            <a:r>
              <a:rPr lang="en-GB" sz="2400" dirty="0"/>
              <a:t>Breath out for longer than breathing in </a:t>
            </a:r>
            <a:br>
              <a:rPr lang="en-GB" sz="2400" dirty="0"/>
            </a:br>
            <a:endParaRPr lang="en-GB" sz="2400" dirty="0"/>
          </a:p>
          <a:p>
            <a:r>
              <a:rPr lang="en-GB" sz="2400" dirty="0"/>
              <a:t>Relaxed posture</a:t>
            </a:r>
            <a:br>
              <a:rPr lang="en-GB" sz="2400" dirty="0"/>
            </a:br>
            <a:endParaRPr lang="en-GB" sz="2400" dirty="0"/>
          </a:p>
          <a:p>
            <a:r>
              <a:rPr lang="en-GB" sz="2400" dirty="0"/>
              <a:t>Counting can help </a:t>
            </a:r>
          </a:p>
          <a:p>
            <a:endParaRPr lang="en-GB" sz="2400" dirty="0"/>
          </a:p>
        </p:txBody>
      </p:sp>
      <p:pic>
        <p:nvPicPr>
          <p:cNvPr id="6" name="Picture 5">
            <a:extLst>
              <a:ext uri="{FF2B5EF4-FFF2-40B4-BE49-F238E27FC236}">
                <a16:creationId xmlns:a16="http://schemas.microsoft.com/office/drawing/2014/main" id="{30AD1F44-9C73-1B4C-7987-2526ED3B5143}"/>
              </a:ext>
            </a:extLst>
          </p:cNvPr>
          <p:cNvPicPr>
            <a:picLocks noChangeAspect="1"/>
          </p:cNvPicPr>
          <p:nvPr/>
        </p:nvPicPr>
        <p:blipFill>
          <a:blip r:embed="rId3"/>
          <a:stretch>
            <a:fillRect/>
          </a:stretch>
        </p:blipFill>
        <p:spPr>
          <a:xfrm>
            <a:off x="6211230" y="38469"/>
            <a:ext cx="5609062" cy="6819531"/>
          </a:xfrm>
          <a:prstGeom prst="rect">
            <a:avLst/>
          </a:prstGeom>
        </p:spPr>
      </p:pic>
    </p:spTree>
    <p:extLst>
      <p:ext uri="{BB962C8B-B14F-4D97-AF65-F5344CB8AC3E}">
        <p14:creationId xmlns:p14="http://schemas.microsoft.com/office/powerpoint/2010/main" val="831587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Worry tree</a:t>
            </a:r>
          </a:p>
        </p:txBody>
      </p:sp>
      <p:pic>
        <p:nvPicPr>
          <p:cNvPr id="4" name="Content Placeholder 3"/>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128" y="2516385"/>
            <a:ext cx="3584600" cy="3756399"/>
          </a:xfrm>
          <a:prstGeom prst="rect">
            <a:avLst/>
          </a:prstGeom>
          <a:noFill/>
          <a:ln w="9525">
            <a:noFill/>
            <a:miter lim="800000"/>
            <a:headEnd/>
            <a:tailEnd/>
          </a:ln>
        </p:spPr>
      </p:pic>
      <p:pic>
        <p:nvPicPr>
          <p:cNvPr id="1026" name="Picture 2">
            <a:extLst>
              <a:ext uri="{FF2B5EF4-FFF2-40B4-BE49-F238E27FC236}">
                <a16:creationId xmlns:a16="http://schemas.microsoft.com/office/drawing/2014/main" id="{30B89E3C-0D0E-2B7D-9EC0-0C92EC2A4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1591" y="267630"/>
            <a:ext cx="6244682" cy="6244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656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Progressive Muscle Relaxation</a:t>
            </a:r>
          </a:p>
        </p:txBody>
      </p:sp>
      <p:sp>
        <p:nvSpPr>
          <p:cNvPr id="3" name="Content Placeholder 2"/>
          <p:cNvSpPr>
            <a:spLocks noGrp="1"/>
          </p:cNvSpPr>
          <p:nvPr>
            <p:ph idx="1"/>
          </p:nvPr>
        </p:nvSpPr>
        <p:spPr/>
        <p:txBody>
          <a:bodyPr/>
          <a:lstStyle/>
          <a:p>
            <a:r>
              <a:rPr lang="en-GB" dirty="0"/>
              <a:t>Psychoeducation – tension carried in muscles due to anxiety, need to practice releasing this from our muscles. </a:t>
            </a:r>
            <a:br>
              <a:rPr lang="en-GB" dirty="0"/>
            </a:br>
            <a:endParaRPr lang="en-GB" dirty="0"/>
          </a:p>
          <a:p>
            <a:endParaRPr lang="en-GB" dirty="0"/>
          </a:p>
          <a:p>
            <a:endParaRPr lang="en-GB" dirty="0"/>
          </a:p>
        </p:txBody>
      </p:sp>
      <p:pic>
        <p:nvPicPr>
          <p:cNvPr id="4" name="PM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9363" y="3992880"/>
            <a:ext cx="609600" cy="609600"/>
          </a:xfrm>
          <a:prstGeom prst="rect">
            <a:avLst/>
          </a:prstGeom>
        </p:spPr>
      </p:pic>
    </p:spTree>
    <p:extLst>
      <p:ext uri="{BB962C8B-B14F-4D97-AF65-F5344CB8AC3E}">
        <p14:creationId xmlns:p14="http://schemas.microsoft.com/office/powerpoint/2010/main" val="2933485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6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Safe place imagery</a:t>
            </a:r>
          </a:p>
        </p:txBody>
      </p:sp>
      <p:pic>
        <p:nvPicPr>
          <p:cNvPr id="1026" name="Picture 1" descr="Image result for norfolk 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2222" y="1861527"/>
            <a:ext cx="7251929" cy="41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E2A52FC-1D66-18BD-D9F6-E9015C09D2BA}"/>
              </a:ext>
            </a:extLst>
          </p:cNvPr>
          <p:cNvPicPr>
            <a:picLocks noChangeAspect="1"/>
          </p:cNvPicPr>
          <p:nvPr/>
        </p:nvPicPr>
        <p:blipFill>
          <a:blip r:embed="rId4"/>
          <a:stretch>
            <a:fillRect/>
          </a:stretch>
        </p:blipFill>
        <p:spPr>
          <a:xfrm>
            <a:off x="1024128" y="4420730"/>
            <a:ext cx="3318947" cy="2208608"/>
          </a:xfrm>
          <a:prstGeom prst="rect">
            <a:avLst/>
          </a:prstGeom>
        </p:spPr>
      </p:pic>
      <p:pic>
        <p:nvPicPr>
          <p:cNvPr id="4" name="Picture 3">
            <a:extLst>
              <a:ext uri="{FF2B5EF4-FFF2-40B4-BE49-F238E27FC236}">
                <a16:creationId xmlns:a16="http://schemas.microsoft.com/office/drawing/2014/main" id="{91F1FD55-EF7F-EA6E-7BC2-053941714058}"/>
              </a:ext>
            </a:extLst>
          </p:cNvPr>
          <p:cNvPicPr>
            <a:picLocks noChangeAspect="1"/>
          </p:cNvPicPr>
          <p:nvPr/>
        </p:nvPicPr>
        <p:blipFill>
          <a:blip r:embed="rId5"/>
          <a:stretch>
            <a:fillRect/>
          </a:stretch>
        </p:blipFill>
        <p:spPr>
          <a:xfrm>
            <a:off x="1103972" y="1734945"/>
            <a:ext cx="3148440" cy="2208607"/>
          </a:xfrm>
          <a:prstGeom prst="rect">
            <a:avLst/>
          </a:prstGeom>
        </p:spPr>
      </p:pic>
    </p:spTree>
    <p:extLst>
      <p:ext uri="{BB962C8B-B14F-4D97-AF65-F5344CB8AC3E}">
        <p14:creationId xmlns:p14="http://schemas.microsoft.com/office/powerpoint/2010/main" val="34561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Introductions….</a:t>
            </a:r>
          </a:p>
        </p:txBody>
      </p:sp>
      <p:graphicFrame>
        <p:nvGraphicFramePr>
          <p:cNvPr id="7" name="Content Placeholder 2">
            <a:extLst>
              <a:ext uri="{FF2B5EF4-FFF2-40B4-BE49-F238E27FC236}">
                <a16:creationId xmlns:a16="http://schemas.microsoft.com/office/drawing/2014/main" id="{36F4C217-325C-F750-BAB2-5824A06703FC}"/>
              </a:ext>
            </a:extLst>
          </p:cNvPr>
          <p:cNvGraphicFramePr>
            <a:graphicFrameLocks noGrp="1"/>
          </p:cNvGraphicFramePr>
          <p:nvPr>
            <p:ph idx="1"/>
          </p:nvPr>
        </p:nvGraphicFramePr>
        <p:xfrm>
          <a:off x="1024128" y="2286000"/>
          <a:ext cx="9720071"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3025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srgbClr val="CC99FF"/>
                </a:solidFill>
              </a:rPr>
              <a:t>5</a:t>
            </a:r>
            <a:r>
              <a:rPr lang="en-GB" dirty="0"/>
              <a:t> </a:t>
            </a:r>
            <a:r>
              <a:rPr lang="en-GB" dirty="0">
                <a:solidFill>
                  <a:srgbClr val="FFCC66"/>
                </a:solidFill>
              </a:rPr>
              <a:t>4 </a:t>
            </a:r>
            <a:r>
              <a:rPr lang="en-GB" dirty="0">
                <a:solidFill>
                  <a:srgbClr val="009900"/>
                </a:solidFill>
              </a:rPr>
              <a:t>3</a:t>
            </a:r>
            <a:r>
              <a:rPr lang="en-GB" dirty="0"/>
              <a:t> </a:t>
            </a:r>
            <a:r>
              <a:rPr lang="en-GB" dirty="0">
                <a:solidFill>
                  <a:srgbClr val="00B0F0"/>
                </a:solidFill>
              </a:rPr>
              <a:t>2</a:t>
            </a:r>
            <a:r>
              <a:rPr lang="en-GB" dirty="0"/>
              <a:t> </a:t>
            </a:r>
            <a:r>
              <a:rPr lang="en-GB" dirty="0">
                <a:solidFill>
                  <a:schemeClr val="accent1">
                    <a:lumMod val="75000"/>
                  </a:schemeClr>
                </a:solidFill>
              </a:rPr>
              <a:t>1</a:t>
            </a:r>
          </a:p>
        </p:txBody>
      </p:sp>
      <p:sp>
        <p:nvSpPr>
          <p:cNvPr id="3" name="Content Placeholder 2"/>
          <p:cNvSpPr>
            <a:spLocks noGrp="1"/>
          </p:cNvSpPr>
          <p:nvPr>
            <p:ph idx="1"/>
          </p:nvPr>
        </p:nvSpPr>
        <p:spPr>
          <a:xfrm>
            <a:off x="1024128" y="1767840"/>
            <a:ext cx="9720071" cy="4541520"/>
          </a:xfrm>
        </p:spPr>
        <p:txBody>
          <a:bodyPr>
            <a:noAutofit/>
          </a:bodyPr>
          <a:lstStyle/>
          <a:p>
            <a:pPr marL="0" indent="0" algn="ctr">
              <a:buNone/>
            </a:pPr>
            <a:r>
              <a:rPr lang="en-US" sz="3600" b="1" dirty="0">
                <a:solidFill>
                  <a:srgbClr val="CC99FF"/>
                </a:solidFill>
              </a:rPr>
              <a:t>5</a:t>
            </a:r>
            <a:r>
              <a:rPr lang="en-US" sz="3600" dirty="0">
                <a:solidFill>
                  <a:srgbClr val="CC99FF"/>
                </a:solidFill>
              </a:rPr>
              <a:t> Things you can </a:t>
            </a:r>
            <a:r>
              <a:rPr lang="en-US" sz="3600" b="1" dirty="0">
                <a:solidFill>
                  <a:srgbClr val="CC99FF"/>
                </a:solidFill>
              </a:rPr>
              <a:t>see</a:t>
            </a:r>
            <a:endParaRPr lang="en-GB" sz="3600" dirty="0">
              <a:solidFill>
                <a:srgbClr val="CC99FF"/>
              </a:solidFill>
            </a:endParaRPr>
          </a:p>
          <a:p>
            <a:pPr marL="0" indent="0" algn="ctr">
              <a:buNone/>
            </a:pPr>
            <a:r>
              <a:rPr lang="en-US" sz="3600" b="1" dirty="0">
                <a:solidFill>
                  <a:srgbClr val="FFCC66"/>
                </a:solidFill>
              </a:rPr>
              <a:t>4</a:t>
            </a:r>
            <a:r>
              <a:rPr lang="en-US" sz="3600" dirty="0">
                <a:solidFill>
                  <a:srgbClr val="FFCC66"/>
                </a:solidFill>
              </a:rPr>
              <a:t> things you can </a:t>
            </a:r>
            <a:r>
              <a:rPr lang="en-US" sz="3600" b="1" dirty="0">
                <a:solidFill>
                  <a:srgbClr val="FFCC66"/>
                </a:solidFill>
              </a:rPr>
              <a:t>touch</a:t>
            </a:r>
            <a:endParaRPr lang="en-GB" sz="3600" dirty="0">
              <a:solidFill>
                <a:srgbClr val="FFCC66"/>
              </a:solidFill>
            </a:endParaRPr>
          </a:p>
          <a:p>
            <a:pPr marL="0" indent="0" algn="ctr">
              <a:buNone/>
            </a:pPr>
            <a:r>
              <a:rPr lang="en-US" sz="3600" b="1" dirty="0">
                <a:solidFill>
                  <a:srgbClr val="009900"/>
                </a:solidFill>
              </a:rPr>
              <a:t>3</a:t>
            </a:r>
            <a:r>
              <a:rPr lang="en-US" sz="3600" dirty="0">
                <a:solidFill>
                  <a:srgbClr val="009900"/>
                </a:solidFill>
              </a:rPr>
              <a:t> things you can </a:t>
            </a:r>
            <a:r>
              <a:rPr lang="en-US" sz="3600" b="1" dirty="0">
                <a:solidFill>
                  <a:srgbClr val="009900"/>
                </a:solidFill>
              </a:rPr>
              <a:t>hear</a:t>
            </a:r>
            <a:endParaRPr lang="en-GB" sz="3600" dirty="0">
              <a:solidFill>
                <a:srgbClr val="009900"/>
              </a:solidFill>
            </a:endParaRPr>
          </a:p>
          <a:p>
            <a:pPr marL="0" indent="0" algn="ctr">
              <a:buNone/>
            </a:pPr>
            <a:r>
              <a:rPr lang="en-US" sz="3600" b="1" dirty="0">
                <a:solidFill>
                  <a:srgbClr val="0099CC"/>
                </a:solidFill>
              </a:rPr>
              <a:t>2</a:t>
            </a:r>
            <a:r>
              <a:rPr lang="en-US" sz="3600" dirty="0">
                <a:solidFill>
                  <a:srgbClr val="0099CC"/>
                </a:solidFill>
              </a:rPr>
              <a:t> things you can </a:t>
            </a:r>
            <a:r>
              <a:rPr lang="en-US" sz="3600" b="1" dirty="0">
                <a:solidFill>
                  <a:srgbClr val="0099CC"/>
                </a:solidFill>
              </a:rPr>
              <a:t>smell</a:t>
            </a:r>
            <a:endParaRPr lang="en-GB" sz="3600" dirty="0">
              <a:solidFill>
                <a:srgbClr val="0099CC"/>
              </a:solidFill>
            </a:endParaRPr>
          </a:p>
          <a:p>
            <a:pPr marL="0" indent="0" algn="ctr">
              <a:buNone/>
            </a:pPr>
            <a:r>
              <a:rPr lang="en-US" sz="3600" b="1" dirty="0">
                <a:solidFill>
                  <a:schemeClr val="accent1">
                    <a:lumMod val="75000"/>
                  </a:schemeClr>
                </a:solidFill>
              </a:rPr>
              <a:t>1</a:t>
            </a:r>
            <a:r>
              <a:rPr lang="en-US" sz="3600" dirty="0">
                <a:solidFill>
                  <a:schemeClr val="accent1">
                    <a:lumMod val="75000"/>
                  </a:schemeClr>
                </a:solidFill>
              </a:rPr>
              <a:t> take a slow deep breath…</a:t>
            </a:r>
            <a:r>
              <a:rPr lang="en-US" sz="3600" b="1" dirty="0">
                <a:solidFill>
                  <a:schemeClr val="accent1">
                    <a:lumMod val="75000"/>
                  </a:schemeClr>
                </a:solidFill>
              </a:rPr>
              <a:t>breathe </a:t>
            </a:r>
            <a:endParaRPr lang="en-GB" sz="3600" dirty="0">
              <a:solidFill>
                <a:schemeClr val="accent1">
                  <a:lumMod val="75000"/>
                </a:schemeClr>
              </a:solidFill>
            </a:endParaRPr>
          </a:p>
          <a:p>
            <a:pPr marL="0" indent="0" algn="ctr">
              <a:buNone/>
            </a:pPr>
            <a:r>
              <a:rPr lang="en-US" sz="3600" b="1" dirty="0"/>
              <a:t>Then focus on your breathing, before shifting your focus of attention onto something different....</a:t>
            </a:r>
            <a:endParaRPr lang="en-GB" sz="3600" b="1" dirty="0"/>
          </a:p>
        </p:txBody>
      </p:sp>
    </p:spTree>
    <p:extLst>
      <p:ext uri="{BB962C8B-B14F-4D97-AF65-F5344CB8AC3E}">
        <p14:creationId xmlns:p14="http://schemas.microsoft.com/office/powerpoint/2010/main" val="927686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Coping thoughts</a:t>
            </a:r>
          </a:p>
        </p:txBody>
      </p:sp>
      <p:graphicFrame>
        <p:nvGraphicFramePr>
          <p:cNvPr id="4" name="Content Placeholder 3"/>
          <p:cNvGraphicFramePr>
            <a:graphicFrameLocks noGrp="1"/>
          </p:cNvGraphicFramePr>
          <p:nvPr>
            <p:ph idx="1"/>
          </p:nvPr>
        </p:nvGraphicFramePr>
        <p:xfrm>
          <a:off x="1023938" y="1783080"/>
          <a:ext cx="9720262" cy="4846320"/>
        </p:xfrm>
        <a:graphic>
          <a:graphicData uri="http://schemas.openxmlformats.org/drawingml/2006/table">
            <a:tbl>
              <a:tblPr firstRow="1" bandRow="1">
                <a:tableStyleId>{5C22544A-7EE6-4342-B048-85BDC9FD1C3A}</a:tableStyleId>
              </a:tblPr>
              <a:tblGrid>
                <a:gridCol w="4860131">
                  <a:extLst>
                    <a:ext uri="{9D8B030D-6E8A-4147-A177-3AD203B41FA5}">
                      <a16:colId xmlns:a16="http://schemas.microsoft.com/office/drawing/2014/main" val="3902477168"/>
                    </a:ext>
                  </a:extLst>
                </a:gridCol>
                <a:gridCol w="4860131">
                  <a:extLst>
                    <a:ext uri="{9D8B030D-6E8A-4147-A177-3AD203B41FA5}">
                      <a16:colId xmlns:a16="http://schemas.microsoft.com/office/drawing/2014/main" val="862828794"/>
                    </a:ext>
                  </a:extLst>
                </a:gridCol>
              </a:tblGrid>
              <a:tr h="4526280">
                <a:tc>
                  <a:txBody>
                    <a:bodyPr/>
                    <a:lstStyle/>
                    <a:p>
                      <a:pPr marL="342900" indent="-342900">
                        <a:buFont typeface="Arial" panose="020B0604020202020204" pitchFamily="34" charset="0"/>
                        <a:buChar char="•"/>
                      </a:pPr>
                      <a:r>
                        <a:rPr lang="en-US" sz="2400" dirty="0"/>
                        <a:t>Stop, and breathe, I can do this</a:t>
                      </a:r>
                      <a:endParaRPr lang="en-GB" sz="2400" dirty="0"/>
                    </a:p>
                    <a:p>
                      <a:pPr marL="342900" lvl="0" indent="-342900">
                        <a:buFont typeface="Arial" panose="020B0604020202020204" pitchFamily="34" charset="0"/>
                        <a:buChar char="•"/>
                      </a:pPr>
                      <a:r>
                        <a:rPr lang="en-US" sz="2400" dirty="0"/>
                        <a:t>This will pass</a:t>
                      </a:r>
                      <a:r>
                        <a:rPr lang="en-GB" sz="2400" dirty="0"/>
                        <a:t> </a:t>
                      </a:r>
                    </a:p>
                    <a:p>
                      <a:pPr marL="342900" lvl="0" indent="-342900">
                        <a:buFont typeface="Arial" panose="020B0604020202020204" pitchFamily="34" charset="0"/>
                        <a:buChar char="•"/>
                      </a:pPr>
                      <a:r>
                        <a:rPr lang="en-US" sz="2400" dirty="0"/>
                        <a:t>I can be anxious/sad/angry and still deal with this</a:t>
                      </a:r>
                      <a:endParaRPr lang="en-GB" sz="2400" dirty="0"/>
                    </a:p>
                    <a:p>
                      <a:pPr marL="342900" lvl="0" indent="-342900">
                        <a:buFont typeface="Arial" panose="020B0604020202020204" pitchFamily="34" charset="0"/>
                        <a:buChar char="•"/>
                      </a:pPr>
                      <a:r>
                        <a:rPr lang="en-US" sz="2400" dirty="0"/>
                        <a:t>I have done this before, and I can do it again</a:t>
                      </a:r>
                      <a:endParaRPr lang="en-GB" sz="2400" dirty="0"/>
                    </a:p>
                    <a:p>
                      <a:pPr marL="342900" lvl="0" indent="-342900">
                        <a:buFont typeface="Arial" panose="020B0604020202020204" pitchFamily="34" charset="0"/>
                        <a:buChar char="•"/>
                      </a:pPr>
                      <a:r>
                        <a:rPr lang="en-US" sz="2400" dirty="0"/>
                        <a:t>It’s okay to feel this way, it’s a normal reaction – it will pass</a:t>
                      </a:r>
                      <a:endParaRPr lang="en-GB" sz="2400" dirty="0"/>
                    </a:p>
                    <a:p>
                      <a:pPr marL="342900" lvl="0" indent="-342900">
                        <a:buFont typeface="Arial" panose="020B0604020202020204" pitchFamily="34" charset="0"/>
                        <a:buChar char="•"/>
                      </a:pPr>
                      <a:r>
                        <a:rPr lang="en-US" sz="2400" dirty="0"/>
                        <a:t>These are just feelings, they will go away</a:t>
                      </a:r>
                      <a:endParaRPr lang="en-GB" sz="2400" dirty="0"/>
                    </a:p>
                    <a:p>
                      <a:pPr marL="342900" lvl="0" indent="-342900">
                        <a:buFont typeface="Arial" panose="020B0604020202020204" pitchFamily="34" charset="0"/>
                        <a:buChar char="•"/>
                      </a:pPr>
                      <a:r>
                        <a:rPr lang="en-US" sz="2400" dirty="0"/>
                        <a:t>This won’t last forever </a:t>
                      </a:r>
                      <a:endParaRPr lang="en-GB" sz="2400" dirty="0"/>
                    </a:p>
                    <a:p>
                      <a:endParaRPr lang="en-GB" sz="2400" dirty="0"/>
                    </a:p>
                  </a:txBody>
                  <a:tcPr/>
                </a:tc>
                <a:tc>
                  <a:txBody>
                    <a:bodyPr/>
                    <a:lstStyle/>
                    <a:p>
                      <a:pPr marL="342900" lvl="0" indent="-342900">
                        <a:buFont typeface="Arial" panose="020B0604020202020204" pitchFamily="34" charset="0"/>
                        <a:buChar char="•"/>
                      </a:pPr>
                      <a:r>
                        <a:rPr lang="en-US" sz="2400" dirty="0"/>
                        <a:t>I can feel bad and still choose to take a healthy direction</a:t>
                      </a:r>
                      <a:endParaRPr lang="en-GB" sz="2400" dirty="0"/>
                    </a:p>
                    <a:p>
                      <a:pPr marL="342900" lvl="0" indent="-342900">
                        <a:buFont typeface="Arial" panose="020B0604020202020204" pitchFamily="34" charset="0"/>
                        <a:buChar char="•"/>
                      </a:pPr>
                      <a:r>
                        <a:rPr lang="en-US" sz="2400" dirty="0"/>
                        <a:t>I don’t need to rush, I can take things slowly</a:t>
                      </a:r>
                      <a:endParaRPr lang="en-GB" sz="2400" dirty="0"/>
                    </a:p>
                    <a:p>
                      <a:pPr marL="342900" lvl="0" indent="-342900">
                        <a:buFont typeface="Arial" panose="020B0604020202020204" pitchFamily="34" charset="0"/>
                        <a:buChar char="•"/>
                      </a:pPr>
                      <a:r>
                        <a:rPr lang="en-US" sz="2400" dirty="0"/>
                        <a:t>I have survived before, I will survive now</a:t>
                      </a:r>
                      <a:endParaRPr lang="en-GB" sz="2400" dirty="0"/>
                    </a:p>
                    <a:p>
                      <a:pPr marL="342900" lvl="0" indent="-342900">
                        <a:buFont typeface="Arial" panose="020B0604020202020204" pitchFamily="34" charset="0"/>
                        <a:buChar char="•"/>
                      </a:pPr>
                      <a:r>
                        <a:rPr lang="en-US" sz="2400" dirty="0"/>
                        <a:t>Thoughts are not necessarily true or factual </a:t>
                      </a:r>
                      <a:endParaRPr lang="en-GB" sz="2400" dirty="0"/>
                    </a:p>
                    <a:p>
                      <a:pPr marL="342900" lvl="0" indent="-342900">
                        <a:buFont typeface="Arial" panose="020B0604020202020204" pitchFamily="34" charset="0"/>
                        <a:buChar char="•"/>
                      </a:pPr>
                      <a:r>
                        <a:rPr lang="en-US" sz="2400" dirty="0"/>
                        <a:t>I can learn from this and it will be easier next time</a:t>
                      </a:r>
                      <a:endParaRPr lang="en-GB" sz="2400" dirty="0"/>
                    </a:p>
                    <a:p>
                      <a:pPr marL="342900" indent="-342900">
                        <a:buFont typeface="Arial" panose="020B0604020202020204" pitchFamily="34" charset="0"/>
                        <a:buChar char="•"/>
                      </a:pPr>
                      <a:r>
                        <a:rPr lang="en-US" sz="2400" dirty="0"/>
                        <a:t>I can use my coping skills and get through this</a:t>
                      </a:r>
                      <a:endParaRPr lang="en-GB" sz="2400" dirty="0"/>
                    </a:p>
                    <a:p>
                      <a:endParaRPr lang="en-GB" sz="2400" dirty="0"/>
                    </a:p>
                  </a:txBody>
                  <a:tcPr/>
                </a:tc>
                <a:extLst>
                  <a:ext uri="{0D108BD9-81ED-4DB2-BD59-A6C34878D82A}">
                    <a16:rowId xmlns:a16="http://schemas.microsoft.com/office/drawing/2014/main" val="242435176"/>
                  </a:ext>
                </a:extLst>
              </a:tr>
            </a:tbl>
          </a:graphicData>
        </a:graphic>
      </p:graphicFrame>
    </p:spTree>
    <p:extLst>
      <p:ext uri="{BB962C8B-B14F-4D97-AF65-F5344CB8AC3E}">
        <p14:creationId xmlns:p14="http://schemas.microsoft.com/office/powerpoint/2010/main" val="2931798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Graded</a:t>
            </a:r>
          </a:p>
        </p:txBody>
      </p:sp>
      <p:pic>
        <p:nvPicPr>
          <p:cNvPr id="1026" name="Picture 2" descr="Image result for graded expos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44662" y="1690688"/>
            <a:ext cx="87026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48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3133581" cy="1499616"/>
          </a:xfrm>
        </p:spPr>
        <p:txBody>
          <a:bodyPr>
            <a:normAutofit/>
          </a:bodyPr>
          <a:lstStyle/>
          <a:p>
            <a:r>
              <a:rPr lang="en-GB" sz="4000"/>
              <a:t>Example Hierarchy</a:t>
            </a:r>
          </a:p>
        </p:txBody>
      </p:sp>
      <p:sp>
        <p:nvSpPr>
          <p:cNvPr id="8" name="Content Placeholder 7">
            <a:extLst>
              <a:ext uri="{FF2B5EF4-FFF2-40B4-BE49-F238E27FC236}">
                <a16:creationId xmlns:a16="http://schemas.microsoft.com/office/drawing/2014/main" id="{4BB432BF-7D85-BAC8-A95A-18FD48063E48}"/>
              </a:ext>
            </a:extLst>
          </p:cNvPr>
          <p:cNvSpPr>
            <a:spLocks noGrp="1"/>
          </p:cNvSpPr>
          <p:nvPr>
            <p:ph idx="1"/>
          </p:nvPr>
        </p:nvSpPr>
        <p:spPr>
          <a:xfrm>
            <a:off x="1024128" y="2286000"/>
            <a:ext cx="1819433" cy="1499616"/>
          </a:xfrm>
        </p:spPr>
        <p:txBody>
          <a:bodyPr>
            <a:normAutofit/>
          </a:bodyPr>
          <a:lstStyle/>
          <a:p>
            <a:r>
              <a:rPr lang="en-US" sz="2800" dirty="0"/>
              <a:t>Fear of crowded places</a:t>
            </a:r>
          </a:p>
        </p:txBody>
      </p:sp>
      <p:pic>
        <p:nvPicPr>
          <p:cNvPr id="4" name="Content Placeholder 3">
            <a:extLst>
              <a:ext uri="{FF2B5EF4-FFF2-40B4-BE49-F238E27FC236}">
                <a16:creationId xmlns:a16="http://schemas.microsoft.com/office/drawing/2014/main" id="{B3938AB9-9010-D25C-C08E-CE304072ECA4}"/>
              </a:ext>
            </a:extLst>
          </p:cNvPr>
          <p:cNvPicPr>
            <a:picLocks noChangeAspect="1"/>
          </p:cNvPicPr>
          <p:nvPr/>
        </p:nvPicPr>
        <p:blipFill>
          <a:blip r:embed="rId3"/>
          <a:stretch>
            <a:fillRect/>
          </a:stretch>
        </p:blipFill>
        <p:spPr>
          <a:xfrm>
            <a:off x="3100039" y="275395"/>
            <a:ext cx="8978235" cy="6307209"/>
          </a:xfrm>
          <a:prstGeom prst="rect">
            <a:avLst/>
          </a:prstGeom>
        </p:spPr>
      </p:pic>
    </p:spTree>
    <p:extLst>
      <p:ext uri="{BB962C8B-B14F-4D97-AF65-F5344CB8AC3E}">
        <p14:creationId xmlns:p14="http://schemas.microsoft.com/office/powerpoint/2010/main" val="421998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RESOURCES FOR parents</a:t>
            </a:r>
          </a:p>
        </p:txBody>
      </p:sp>
      <p:sp>
        <p:nvSpPr>
          <p:cNvPr id="3" name="Content Placeholder 2"/>
          <p:cNvSpPr>
            <a:spLocks noGrp="1"/>
          </p:cNvSpPr>
          <p:nvPr>
            <p:ph idx="1"/>
          </p:nvPr>
        </p:nvSpPr>
        <p:spPr>
          <a:xfrm>
            <a:off x="925552" y="1973766"/>
            <a:ext cx="9818648" cy="4603223"/>
          </a:xfrm>
        </p:spPr>
        <p:txBody>
          <a:bodyPr>
            <a:normAutofit fontScale="85000" lnSpcReduction="20000"/>
          </a:bodyPr>
          <a:lstStyle/>
          <a:p>
            <a:pPr>
              <a:buFont typeface="Wingdings" panose="05000000000000000000" pitchFamily="2" charset="2"/>
              <a:buChar char="v"/>
            </a:pPr>
            <a:endParaRPr lang="en-GB" dirty="0"/>
          </a:p>
          <a:p>
            <a:pPr>
              <a:buFont typeface="Wingdings" panose="05000000000000000000" pitchFamily="2" charset="2"/>
              <a:buChar char="v"/>
            </a:pPr>
            <a:r>
              <a:rPr lang="en-GB" dirty="0"/>
              <a:t>Help Your Child with Worries, by Cathy Creswell</a:t>
            </a:r>
          </a:p>
          <a:p>
            <a:pPr>
              <a:buFont typeface="Wingdings" panose="05000000000000000000" pitchFamily="2" charset="2"/>
              <a:buChar char="v"/>
            </a:pPr>
            <a:r>
              <a:rPr lang="en-GB" dirty="0"/>
              <a:t>The Huge Box of Worries (younger children)</a:t>
            </a:r>
          </a:p>
          <a:p>
            <a:pPr>
              <a:buFont typeface="Wingdings" panose="05000000000000000000" pitchFamily="2" charset="2"/>
              <a:buChar char="v"/>
            </a:pPr>
            <a:r>
              <a:rPr lang="en-GB" dirty="0"/>
              <a:t>What to do when you worry too much (ages 7-11 approx.)</a:t>
            </a:r>
          </a:p>
          <a:p>
            <a:pPr>
              <a:buFont typeface="Wingdings" panose="05000000000000000000" pitchFamily="2" charset="2"/>
              <a:buChar char="v"/>
            </a:pPr>
            <a:r>
              <a:rPr lang="en-GB" dirty="0"/>
              <a:t>Starving the anxiety gremlin</a:t>
            </a:r>
          </a:p>
          <a:p>
            <a:pPr>
              <a:buFont typeface="Wingdings" panose="05000000000000000000" pitchFamily="2" charset="2"/>
              <a:buChar char="v"/>
            </a:pPr>
            <a:r>
              <a:rPr lang="en-GB" dirty="0"/>
              <a:t>‘Overcoming’ series</a:t>
            </a:r>
          </a:p>
          <a:p>
            <a:pPr>
              <a:buFont typeface="Wingdings" panose="05000000000000000000" pitchFamily="2" charset="2"/>
              <a:buChar char="v"/>
            </a:pPr>
            <a:r>
              <a:rPr lang="en-GB" dirty="0"/>
              <a:t>Cool connections with CBT</a:t>
            </a:r>
          </a:p>
          <a:p>
            <a:pPr>
              <a:buFont typeface="Wingdings" panose="05000000000000000000" pitchFamily="2" charset="2"/>
              <a:buChar char="v"/>
            </a:pPr>
            <a:r>
              <a:rPr lang="en-GB" dirty="0"/>
              <a:t>Think Good, Feel Good</a:t>
            </a:r>
          </a:p>
          <a:p>
            <a:pPr>
              <a:buFont typeface="Wingdings" panose="05000000000000000000" pitchFamily="2" charset="2"/>
              <a:buChar char="v"/>
            </a:pPr>
            <a:r>
              <a:rPr lang="en-GB" dirty="0"/>
              <a:t>CYMPH Booklet</a:t>
            </a:r>
          </a:p>
          <a:p>
            <a:pPr marL="0" indent="0">
              <a:buNone/>
            </a:pPr>
            <a:endParaRPr lang="en-GB" dirty="0"/>
          </a:p>
          <a:p>
            <a:pPr>
              <a:buFont typeface="Wingdings" panose="05000000000000000000" pitchFamily="2" charset="2"/>
              <a:buChar char="v"/>
            </a:pPr>
            <a:r>
              <a:rPr lang="en-GB" dirty="0"/>
              <a:t>From Timid to Tiger (parenting intervention)</a:t>
            </a:r>
          </a:p>
          <a:p>
            <a:pPr>
              <a:buFont typeface="Wingdings" panose="05000000000000000000" pitchFamily="2" charset="2"/>
              <a:buChar char="v"/>
            </a:pPr>
            <a:r>
              <a:rPr lang="en-GB" dirty="0"/>
              <a:t>Psychology in Schools Workshops: </a:t>
            </a:r>
            <a:r>
              <a:rPr lang="en-GB" dirty="0">
                <a:hlinkClick r:id="rId3"/>
              </a:rPr>
              <a:t>Psychology in Schools Team - NSFT Events | Eventbrite</a:t>
            </a:r>
            <a:endParaRPr lang="en-GB" dirty="0"/>
          </a:p>
        </p:txBody>
      </p:sp>
    </p:spTree>
    <p:extLst>
      <p:ext uri="{BB962C8B-B14F-4D97-AF65-F5344CB8AC3E}">
        <p14:creationId xmlns:p14="http://schemas.microsoft.com/office/powerpoint/2010/main" val="175683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ONLINE RESOURCES </a:t>
            </a:r>
          </a:p>
        </p:txBody>
      </p:sp>
      <p:sp>
        <p:nvSpPr>
          <p:cNvPr id="3" name="Content Placeholder 2"/>
          <p:cNvSpPr>
            <a:spLocks noGrp="1"/>
          </p:cNvSpPr>
          <p:nvPr>
            <p:ph idx="1"/>
          </p:nvPr>
        </p:nvSpPr>
        <p:spPr/>
        <p:txBody>
          <a:bodyPr/>
          <a:lstStyle/>
          <a:p>
            <a:pPr>
              <a:buFont typeface="Arial" panose="020B0604020202020204" pitchFamily="34" charset="0"/>
              <a:buChar char="•"/>
            </a:pPr>
            <a:r>
              <a:rPr lang="en-GB" sz="2400" dirty="0"/>
              <a:t>Young minds</a:t>
            </a:r>
          </a:p>
          <a:p>
            <a:pPr>
              <a:buFont typeface="Arial" panose="020B0604020202020204" pitchFamily="34" charset="0"/>
              <a:buChar char="•"/>
            </a:pPr>
            <a:r>
              <a:rPr lang="en-GB" sz="2400" dirty="0"/>
              <a:t>MIND</a:t>
            </a:r>
          </a:p>
          <a:p>
            <a:pPr>
              <a:buFont typeface="Arial" panose="020B0604020202020204" pitchFamily="34" charset="0"/>
              <a:buChar char="•"/>
            </a:pPr>
            <a:r>
              <a:rPr lang="en-GB" sz="2400" dirty="0"/>
              <a:t>The Mix</a:t>
            </a:r>
          </a:p>
          <a:p>
            <a:pPr>
              <a:buFont typeface="Arial" panose="020B0604020202020204" pitchFamily="34" charset="0"/>
              <a:buChar char="•"/>
            </a:pPr>
            <a:r>
              <a:rPr lang="en-GB" sz="2400" dirty="0"/>
              <a:t>National Self Harm Network </a:t>
            </a:r>
          </a:p>
          <a:p>
            <a:pPr>
              <a:buFont typeface="Arial" panose="020B0604020202020204" pitchFamily="34" charset="0"/>
              <a:buChar char="•"/>
            </a:pPr>
            <a:r>
              <a:rPr lang="en-GB" sz="2400" dirty="0"/>
              <a:t>Get Self Help</a:t>
            </a:r>
          </a:p>
          <a:p>
            <a:pPr>
              <a:buFont typeface="Arial" panose="020B0604020202020204" pitchFamily="34" charset="0"/>
              <a:buChar char="•"/>
            </a:pPr>
            <a:r>
              <a:rPr lang="en-GB" sz="2400" dirty="0"/>
              <a:t>Anna Freud Centre</a:t>
            </a:r>
          </a:p>
          <a:p>
            <a:pPr>
              <a:buFont typeface="Arial" panose="020B0604020202020204" pitchFamily="34" charset="0"/>
              <a:buChar char="•"/>
            </a:pPr>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98266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466344"/>
          </a:xfrm>
        </p:spPr>
        <p:txBody>
          <a:bodyPr>
            <a:normAutofit fontScale="90000"/>
          </a:bodyPr>
          <a:lstStyle/>
          <a:p>
            <a:r>
              <a:rPr lang="en-GB" dirty="0"/>
              <a:t>APPS</a:t>
            </a:r>
          </a:p>
        </p:txBody>
      </p:sp>
      <p:sp>
        <p:nvSpPr>
          <p:cNvPr id="3" name="Content Placeholder 2"/>
          <p:cNvSpPr>
            <a:spLocks noGrp="1"/>
          </p:cNvSpPr>
          <p:nvPr>
            <p:ph idx="1"/>
          </p:nvPr>
        </p:nvSpPr>
        <p:spPr>
          <a:xfrm>
            <a:off x="1024128" y="1158240"/>
            <a:ext cx="9720071" cy="5151120"/>
          </a:xfrm>
        </p:spPr>
        <p:txBody>
          <a:bodyPr>
            <a:normAutofit fontScale="92500" lnSpcReduction="10000"/>
          </a:bodyPr>
          <a:lstStyle/>
          <a:p>
            <a:pPr marL="0" indent="0">
              <a:buNone/>
            </a:pPr>
            <a:r>
              <a:rPr lang="en-US" b="1" dirty="0"/>
              <a:t>FearTools: </a:t>
            </a:r>
            <a:r>
              <a:rPr lang="en-US" dirty="0"/>
              <a:t>Provides information on anxiety and some ideas for ways to improve. Gives you a tool to create exposure to a fearful situation. Also includes a thought diary.</a:t>
            </a:r>
            <a:endParaRPr lang="en-GB" dirty="0"/>
          </a:p>
          <a:p>
            <a:pPr marL="0" indent="0">
              <a:buNone/>
            </a:pPr>
            <a:r>
              <a:rPr lang="en-US" b="1" dirty="0" err="1"/>
              <a:t>SAMapp</a:t>
            </a:r>
            <a:r>
              <a:rPr lang="en-US" b="1" dirty="0"/>
              <a:t>: </a:t>
            </a:r>
            <a:r>
              <a:rPr lang="en-US" dirty="0"/>
              <a:t>An anxiety app with information and ways to track you feeling anxious. </a:t>
            </a:r>
            <a:endParaRPr lang="en-GB" dirty="0"/>
          </a:p>
          <a:p>
            <a:pPr marL="0" indent="0">
              <a:buNone/>
            </a:pPr>
            <a:r>
              <a:rPr lang="en-US" b="1" dirty="0" err="1"/>
              <a:t>Worrytime</a:t>
            </a:r>
            <a:r>
              <a:rPr lang="en-US" b="1" dirty="0"/>
              <a:t>: </a:t>
            </a:r>
            <a:r>
              <a:rPr lang="en-US" dirty="0"/>
              <a:t>This app allows you to write down worries on your mind and put aside a short period where can think about them so they don’t sit on your mind. </a:t>
            </a:r>
            <a:endParaRPr lang="en-GB" dirty="0"/>
          </a:p>
          <a:p>
            <a:pPr marL="0" indent="0">
              <a:buNone/>
            </a:pPr>
            <a:r>
              <a:rPr lang="en-US" b="1" dirty="0" err="1"/>
              <a:t>PanicShield</a:t>
            </a:r>
            <a:r>
              <a:rPr lang="en-US" b="1" dirty="0"/>
              <a:t>: </a:t>
            </a:r>
            <a:r>
              <a:rPr lang="en-US" dirty="0" err="1"/>
              <a:t>Centred</a:t>
            </a:r>
            <a:r>
              <a:rPr lang="en-US" dirty="0"/>
              <a:t> on panic, this app has information on what panic is and different ways in which you can expose yourself to what makes you panic. </a:t>
            </a:r>
            <a:endParaRPr lang="en-GB" dirty="0"/>
          </a:p>
          <a:p>
            <a:pPr marL="0" indent="0">
              <a:buNone/>
            </a:pPr>
            <a:r>
              <a:rPr lang="en-US" b="1" dirty="0" err="1"/>
              <a:t>MindShift</a:t>
            </a:r>
            <a:r>
              <a:rPr lang="en-US" b="1" dirty="0"/>
              <a:t>: </a:t>
            </a:r>
            <a:r>
              <a:rPr lang="en-US" dirty="0"/>
              <a:t>Allows you to pick scenarios you would like help with, improve thought patterns, and get information on anxiety in general. Has a rating scale for anxiety with what you feel when feeling anxious.</a:t>
            </a:r>
          </a:p>
          <a:p>
            <a:pPr marL="0" indent="0">
              <a:buNone/>
            </a:pPr>
            <a:r>
              <a:rPr lang="en-GB" b="1" dirty="0"/>
              <a:t>Calm: </a:t>
            </a:r>
            <a:r>
              <a:rPr lang="en-GB" dirty="0"/>
              <a:t>A relaxation app based on mindfulness. This app gives you relaxation tips breathing, meditation or attempting to sleep.</a:t>
            </a:r>
          </a:p>
          <a:p>
            <a:pPr marL="0" indent="0">
              <a:buNone/>
            </a:pPr>
            <a:r>
              <a:rPr lang="en-GB" b="1" dirty="0" err="1"/>
              <a:t>WellMind</a:t>
            </a:r>
            <a:r>
              <a:rPr lang="en-GB" b="1" dirty="0"/>
              <a:t>: </a:t>
            </a:r>
            <a:r>
              <a:rPr lang="en-GB" dirty="0"/>
              <a:t>Provides information and help for stress, anxiety and depression. Also contains relaxation audio clips.</a:t>
            </a:r>
          </a:p>
          <a:p>
            <a:pPr marL="0" indent="0">
              <a:buNone/>
            </a:pPr>
            <a:r>
              <a:rPr lang="en-GB" b="1" dirty="0"/>
              <a:t>Headspace: </a:t>
            </a:r>
            <a:r>
              <a:rPr lang="en-GB" dirty="0"/>
              <a:t>Meditation and relaxation app.</a:t>
            </a:r>
          </a:p>
          <a:p>
            <a:endParaRPr lang="en-GB" dirty="0"/>
          </a:p>
          <a:p>
            <a:endParaRPr lang="en-GB" dirty="0"/>
          </a:p>
        </p:txBody>
      </p:sp>
    </p:spTree>
    <p:extLst>
      <p:ext uri="{BB962C8B-B14F-4D97-AF65-F5344CB8AC3E}">
        <p14:creationId xmlns:p14="http://schemas.microsoft.com/office/powerpoint/2010/main" val="307778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Any questions?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0006" y="2294732"/>
            <a:ext cx="3582194" cy="3582194"/>
          </a:xfrm>
        </p:spPr>
      </p:pic>
    </p:spTree>
    <p:extLst>
      <p:ext uri="{BB962C8B-B14F-4D97-AF65-F5344CB8AC3E}">
        <p14:creationId xmlns:p14="http://schemas.microsoft.com/office/powerpoint/2010/main" val="567503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What is Anxiety?</a:t>
            </a:r>
            <a:endParaRPr lang="en-GB" dirty="0"/>
          </a:p>
        </p:txBody>
      </p:sp>
      <p:pic>
        <p:nvPicPr>
          <p:cNvPr id="5" name="Content Placeholder 4"/>
          <p:cNvPicPr>
            <a:picLocks noGrp="1" noChangeAspect="1"/>
          </p:cNvPicPr>
          <p:nvPr>
            <p:ph idx="1"/>
          </p:nvPr>
        </p:nvPicPr>
        <p:blipFill>
          <a:blip r:embed="rId3"/>
          <a:stretch>
            <a:fillRect/>
          </a:stretch>
        </p:blipFill>
        <p:spPr>
          <a:xfrm>
            <a:off x="6096000" y="1846580"/>
            <a:ext cx="4766787" cy="4049263"/>
          </a:xfrm>
          <a:prstGeom prst="rect">
            <a:avLst/>
          </a:prstGeom>
        </p:spPr>
      </p:pic>
      <p:pic>
        <p:nvPicPr>
          <p:cNvPr id="7" name="Picture 6"/>
          <p:cNvPicPr>
            <a:picLocks noChangeAspect="1"/>
          </p:cNvPicPr>
          <p:nvPr/>
        </p:nvPicPr>
        <p:blipFill>
          <a:blip r:embed="rId4"/>
          <a:stretch>
            <a:fillRect/>
          </a:stretch>
        </p:blipFill>
        <p:spPr>
          <a:xfrm rot="18835879">
            <a:off x="2216939" y="3562349"/>
            <a:ext cx="1504950" cy="1714500"/>
          </a:xfrm>
          <a:prstGeom prst="rect">
            <a:avLst/>
          </a:prstGeom>
        </p:spPr>
      </p:pic>
    </p:spTree>
    <p:extLst>
      <p:ext uri="{BB962C8B-B14F-4D97-AF65-F5344CB8AC3E}">
        <p14:creationId xmlns:p14="http://schemas.microsoft.com/office/powerpoint/2010/main" val="907016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BA3B9B-A5EE-4E60-B809-932268261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9" y="585216"/>
            <a:ext cx="3779085" cy="1499616"/>
          </a:xfrm>
        </p:spPr>
        <p:txBody>
          <a:bodyPr>
            <a:normAutofit/>
          </a:bodyPr>
          <a:lstStyle/>
          <a:p>
            <a:r>
              <a:rPr lang="en-GB">
                <a:solidFill>
                  <a:srgbClr val="FFFFFF"/>
                </a:solidFill>
              </a:rPr>
              <a:t>Anxiety is normal</a:t>
            </a:r>
          </a:p>
        </p:txBody>
      </p:sp>
      <p:cxnSp>
        <p:nvCxnSpPr>
          <p:cNvPr id="11" name="Straight Connector 10">
            <a:extLst>
              <a:ext uri="{FF2B5EF4-FFF2-40B4-BE49-F238E27FC236}">
                <a16:creationId xmlns:a16="http://schemas.microsoft.com/office/drawing/2014/main" id="{2F119B9D-EB57-4E21-A62E-D4EB28B107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62001" y="2286000"/>
            <a:ext cx="4053840" cy="3931920"/>
          </a:xfrm>
        </p:spPr>
        <p:txBody>
          <a:bodyPr>
            <a:normAutofit/>
          </a:bodyPr>
          <a:lstStyle/>
          <a:p>
            <a:r>
              <a:rPr lang="en-GB" sz="3600" dirty="0">
                <a:solidFill>
                  <a:srgbClr val="FFFFFF"/>
                </a:solidFill>
              </a:rPr>
              <a:t>Anxiety is a normal emotional response that we all experience and in the right amounts it can be useful…</a:t>
            </a:r>
          </a:p>
          <a:p>
            <a:endParaRPr lang="en-GB" dirty="0">
              <a:solidFill>
                <a:srgbClr val="FFFFFF"/>
              </a:solidFill>
            </a:endParaRPr>
          </a:p>
        </p:txBody>
      </p:sp>
      <p:pic>
        <p:nvPicPr>
          <p:cNvPr id="4" name="Picture 3"/>
          <p:cNvPicPr>
            <a:picLocks noChangeAspect="1"/>
          </p:cNvPicPr>
          <p:nvPr/>
        </p:nvPicPr>
        <p:blipFill rotWithShape="1">
          <a:blip r:embed="rId3"/>
          <a:srcRect l="53228" t="33985" r="23751" b="51041"/>
          <a:stretch/>
        </p:blipFill>
        <p:spPr>
          <a:xfrm>
            <a:off x="6096000" y="2009481"/>
            <a:ext cx="5455921" cy="2839038"/>
          </a:xfrm>
          <a:prstGeom prst="rect">
            <a:avLst/>
          </a:prstGeom>
        </p:spPr>
      </p:pic>
    </p:spTree>
    <p:extLst>
      <p:ext uri="{BB962C8B-B14F-4D97-AF65-F5344CB8AC3E}">
        <p14:creationId xmlns:p14="http://schemas.microsoft.com/office/powerpoint/2010/main" val="2480298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B3935F-AC8A-4AE4-9527-D439FA6B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GB" sz="4600">
                <a:solidFill>
                  <a:srgbClr val="FFFFFF"/>
                </a:solidFill>
              </a:rPr>
              <a:t>main characteristics of anxiety</a:t>
            </a:r>
          </a:p>
        </p:txBody>
      </p:sp>
      <p:graphicFrame>
        <p:nvGraphicFramePr>
          <p:cNvPr id="5" name="Content Placeholder 2">
            <a:extLst>
              <a:ext uri="{FF2B5EF4-FFF2-40B4-BE49-F238E27FC236}">
                <a16:creationId xmlns:a16="http://schemas.microsoft.com/office/drawing/2014/main" id="{732E55EE-2C25-FB5A-DDEF-C34E72C4FAE5}"/>
              </a:ext>
            </a:extLst>
          </p:cNvPr>
          <p:cNvGraphicFramePr>
            <a:graphicFrameLocks noGrp="1"/>
          </p:cNvGraphicFramePr>
          <p:nvPr>
            <p:ph idx="1"/>
            <p:extLst>
              <p:ext uri="{D42A27DB-BD31-4B8C-83A1-F6EECF244321}">
                <p14:modId xmlns:p14="http://schemas.microsoft.com/office/powerpoint/2010/main" val="4213244836"/>
              </p:ext>
            </p:extLst>
          </p:nvPr>
        </p:nvGraphicFramePr>
        <p:xfrm>
          <a:off x="4928839" y="289931"/>
          <a:ext cx="6858000" cy="61889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2093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B3935F-AC8A-4AE4-9527-D439FA6B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C26DA-2CE5-4A22-95AE-3668D24E8836}"/>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a:solidFill>
                  <a:srgbClr val="FFFFFF"/>
                </a:solidFill>
              </a:rPr>
              <a:t>When does anxiety become a problem?</a:t>
            </a:r>
          </a:p>
        </p:txBody>
      </p:sp>
      <p:graphicFrame>
        <p:nvGraphicFramePr>
          <p:cNvPr id="9" name="TextBox 6">
            <a:extLst>
              <a:ext uri="{FF2B5EF4-FFF2-40B4-BE49-F238E27FC236}">
                <a16:creationId xmlns:a16="http://schemas.microsoft.com/office/drawing/2014/main" id="{D6994759-98DC-F6E4-B046-0B31868B5D5B}"/>
              </a:ext>
            </a:extLst>
          </p:cNvPr>
          <p:cNvGraphicFramePr/>
          <p:nvPr>
            <p:extLst>
              <p:ext uri="{D42A27DB-BD31-4B8C-83A1-F6EECF244321}">
                <p14:modId xmlns:p14="http://schemas.microsoft.com/office/powerpoint/2010/main" val="2618869078"/>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3748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FC09A947-1427-4086-BB3A-54B0F0020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480" y="1224832"/>
            <a:ext cx="7769040" cy="5633168"/>
          </a:xfrm>
          <a:prstGeom prst="rect">
            <a:avLst/>
          </a:prstGeom>
        </p:spPr>
      </p:pic>
      <p:sp>
        <p:nvSpPr>
          <p:cNvPr id="4" name="Title 3">
            <a:extLst>
              <a:ext uri="{FF2B5EF4-FFF2-40B4-BE49-F238E27FC236}">
                <a16:creationId xmlns:a16="http://schemas.microsoft.com/office/drawing/2014/main" id="{0423FB6D-0CCF-84F8-C140-7347F1A6BCEC}"/>
              </a:ext>
            </a:extLst>
          </p:cNvPr>
          <p:cNvSpPr>
            <a:spLocks noGrp="1"/>
          </p:cNvSpPr>
          <p:nvPr>
            <p:ph type="title"/>
          </p:nvPr>
        </p:nvSpPr>
        <p:spPr>
          <a:xfrm>
            <a:off x="1024128" y="585216"/>
            <a:ext cx="9720072" cy="909047"/>
          </a:xfrm>
        </p:spPr>
        <p:txBody>
          <a:bodyPr/>
          <a:lstStyle/>
          <a:p>
            <a:r>
              <a:rPr lang="en-GB" dirty="0"/>
              <a:t>Understanding what happens in the brain</a:t>
            </a:r>
          </a:p>
        </p:txBody>
      </p:sp>
    </p:spTree>
    <p:extLst>
      <p:ext uri="{BB962C8B-B14F-4D97-AF65-F5344CB8AC3E}">
        <p14:creationId xmlns:p14="http://schemas.microsoft.com/office/powerpoint/2010/main" val="2240628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B3935F-AC8A-4AE4-9527-D439FA6B0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vert="horz" lIns="91440" tIns="45720" rIns="91440" bIns="45720" rtlCol="0" anchor="ctr">
            <a:normAutofit/>
          </a:bodyPr>
          <a:lstStyle/>
          <a:p>
            <a:r>
              <a:rPr lang="en-US">
                <a:solidFill>
                  <a:srgbClr val="FFFFFF"/>
                </a:solidFill>
              </a:rPr>
              <a:t>Anxiety</a:t>
            </a:r>
          </a:p>
        </p:txBody>
      </p:sp>
      <p:graphicFrame>
        <p:nvGraphicFramePr>
          <p:cNvPr id="5" name="TextBox 2">
            <a:extLst>
              <a:ext uri="{FF2B5EF4-FFF2-40B4-BE49-F238E27FC236}">
                <a16:creationId xmlns:a16="http://schemas.microsoft.com/office/drawing/2014/main" id="{EC100B18-0D51-4F2D-BD5D-BBF15F1EA141}"/>
              </a:ext>
            </a:extLst>
          </p:cNvPr>
          <p:cNvGraphicFramePr/>
          <p:nvPr>
            <p:extLst>
              <p:ext uri="{D42A27DB-BD31-4B8C-83A1-F6EECF244321}">
                <p14:modId xmlns:p14="http://schemas.microsoft.com/office/powerpoint/2010/main" val="1292506552"/>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179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Fight/Flight/Freeze response</a:t>
            </a:r>
          </a:p>
        </p:txBody>
      </p:sp>
      <p:pic>
        <p:nvPicPr>
          <p:cNvPr id="4" name="Online Media 3" title="The Fight Flight Freeze Response">
            <a:hlinkClick r:id="" action="ppaction://media"/>
            <a:extLst>
              <a:ext uri="{FF2B5EF4-FFF2-40B4-BE49-F238E27FC236}">
                <a16:creationId xmlns:a16="http://schemas.microsoft.com/office/drawing/2014/main" id="{EDE72ECA-3C88-6AE5-081D-FE55D4449C3E}"/>
              </a:ext>
            </a:extLst>
          </p:cNvPr>
          <p:cNvPicPr>
            <a:picLocks noRot="1" noChangeAspect="1"/>
          </p:cNvPicPr>
          <p:nvPr>
            <a:videoFile r:link="rId1"/>
          </p:nvPr>
        </p:nvPicPr>
        <p:blipFill>
          <a:blip r:embed="rId5"/>
          <a:stretch>
            <a:fillRect/>
          </a:stretch>
        </p:blipFill>
        <p:spPr>
          <a:xfrm>
            <a:off x="6599044" y="2176192"/>
            <a:ext cx="2540000" cy="1435100"/>
          </a:xfrm>
          <a:prstGeom prst="rect">
            <a:avLst/>
          </a:prstGeom>
        </p:spPr>
      </p:pic>
      <p:pic>
        <p:nvPicPr>
          <p:cNvPr id="5" name="Online Media 4" title="Fight Flight Freeze – A Guide to Anxiety for Kids">
            <a:hlinkClick r:id="" action="ppaction://media"/>
            <a:extLst>
              <a:ext uri="{FF2B5EF4-FFF2-40B4-BE49-F238E27FC236}">
                <a16:creationId xmlns:a16="http://schemas.microsoft.com/office/drawing/2014/main" id="{600774AE-47CF-0CA7-73FA-AFC900E54EE8}"/>
              </a:ext>
            </a:extLst>
          </p:cNvPr>
          <p:cNvPicPr>
            <a:picLocks noRot="1" noChangeAspect="1"/>
          </p:cNvPicPr>
          <p:nvPr>
            <a:videoFile r:link="rId2"/>
          </p:nvPr>
        </p:nvPicPr>
        <p:blipFill>
          <a:blip r:embed="rId6"/>
          <a:stretch>
            <a:fillRect/>
          </a:stretch>
        </p:blipFill>
        <p:spPr>
          <a:xfrm>
            <a:off x="2395034" y="3848874"/>
            <a:ext cx="2540000" cy="1435100"/>
          </a:xfrm>
          <a:prstGeom prst="rect">
            <a:avLst/>
          </a:prstGeom>
        </p:spPr>
      </p:pic>
    </p:spTree>
    <p:extLst>
      <p:ext uri="{BB962C8B-B14F-4D97-AF65-F5344CB8AC3E}">
        <p14:creationId xmlns:p14="http://schemas.microsoft.com/office/powerpoint/2010/main" val="245307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2109</TotalTime>
  <Words>2238</Words>
  <Application>Microsoft Office PowerPoint</Application>
  <PresentationFormat>Widescreen</PresentationFormat>
  <Paragraphs>156</Paragraphs>
  <Slides>27</Slides>
  <Notes>27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Tw Cen MT</vt:lpstr>
      <vt:lpstr>Tw Cen MT Condensed</vt:lpstr>
      <vt:lpstr>Wingdings</vt:lpstr>
      <vt:lpstr>Wingdings 3</vt:lpstr>
      <vt:lpstr>Integral</vt:lpstr>
      <vt:lpstr>Understanding worry Mental Health Support Team</vt:lpstr>
      <vt:lpstr>Introductions….</vt:lpstr>
      <vt:lpstr>What is Anxiety?</vt:lpstr>
      <vt:lpstr>Anxiety is normal</vt:lpstr>
      <vt:lpstr>main characteristics of anxiety</vt:lpstr>
      <vt:lpstr>When does anxiety become a problem?</vt:lpstr>
      <vt:lpstr>Understanding what happens in the brain</vt:lpstr>
      <vt:lpstr>Anxiety</vt:lpstr>
      <vt:lpstr>Fight/Flight/Freeze response</vt:lpstr>
      <vt:lpstr>Common fears </vt:lpstr>
      <vt:lpstr>PowerPoint Presentation</vt:lpstr>
      <vt:lpstr>Common themes in parents / caregivers </vt:lpstr>
      <vt:lpstr>Safety behaviours</vt:lpstr>
      <vt:lpstr>The difference between Support &amp; Reassurance/RESCUING </vt:lpstr>
      <vt:lpstr>Practical tools and strategies</vt:lpstr>
      <vt:lpstr>Breathing exercises</vt:lpstr>
      <vt:lpstr>Worry tree</vt:lpstr>
      <vt:lpstr>Progressive Muscle Relaxation</vt:lpstr>
      <vt:lpstr>Safe place imagery</vt:lpstr>
      <vt:lpstr>5 4 3 2 1</vt:lpstr>
      <vt:lpstr>Coping thoughts</vt:lpstr>
      <vt:lpstr>Graded</vt:lpstr>
      <vt:lpstr>Example Hierarchy</vt:lpstr>
      <vt:lpstr>RESOURCES FOR parents</vt:lpstr>
      <vt:lpstr>ONLINE RESOURCES </vt:lpstr>
      <vt:lpstr>APPS</vt:lpstr>
      <vt:lpstr>Any questions?</vt:lpstr>
    </vt:vector>
  </TitlesOfParts>
  <Company>Norfolk and Suffolk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Anxiety Management Workshop</dc:title>
  <dc:creator>Sutherland Maddy (NSFT)</dc:creator>
  <cp:lastModifiedBy>Keat Rachael (NSFT)</cp:lastModifiedBy>
  <cp:revision>216</cp:revision>
  <dcterms:created xsi:type="dcterms:W3CDTF">2018-10-04T11:51:04Z</dcterms:created>
  <dcterms:modified xsi:type="dcterms:W3CDTF">2025-01-30T09:38:50Z</dcterms:modified>
</cp:coreProperties>
</file>